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5"/>
  </p:notesMasterIdLst>
  <p:sldIdLst>
    <p:sldId id="256" r:id="rId2"/>
    <p:sldId id="261" r:id="rId3"/>
    <p:sldId id="267" r:id="rId4"/>
    <p:sldId id="385" r:id="rId5"/>
    <p:sldId id="386" r:id="rId6"/>
    <p:sldId id="384" r:id="rId7"/>
    <p:sldId id="387" r:id="rId8"/>
    <p:sldId id="388" r:id="rId9"/>
    <p:sldId id="362" r:id="rId10"/>
    <p:sldId id="367" r:id="rId11"/>
    <p:sldId id="368" r:id="rId12"/>
    <p:sldId id="369" r:id="rId13"/>
    <p:sldId id="370" r:id="rId14"/>
    <p:sldId id="380" r:id="rId15"/>
    <p:sldId id="381" r:id="rId16"/>
    <p:sldId id="371" r:id="rId17"/>
    <p:sldId id="372" r:id="rId18"/>
    <p:sldId id="346" r:id="rId19"/>
    <p:sldId id="366" r:id="rId20"/>
    <p:sldId id="373" r:id="rId21"/>
    <p:sldId id="389" r:id="rId22"/>
    <p:sldId id="390" r:id="rId23"/>
    <p:sldId id="374" r:id="rId24"/>
    <p:sldId id="375" r:id="rId25"/>
    <p:sldId id="377" r:id="rId26"/>
    <p:sldId id="376" r:id="rId27"/>
    <p:sldId id="391" r:id="rId28"/>
    <p:sldId id="348" r:id="rId29"/>
    <p:sldId id="378" r:id="rId30"/>
    <p:sldId id="379" r:id="rId31"/>
    <p:sldId id="274" r:id="rId32"/>
    <p:sldId id="298" r:id="rId33"/>
    <p:sldId id="297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ED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436" autoAdjust="0"/>
  </p:normalViewPr>
  <p:slideViewPr>
    <p:cSldViewPr>
      <p:cViewPr varScale="1">
        <p:scale>
          <a:sx n="52" d="100"/>
          <a:sy n="52" d="100"/>
        </p:scale>
        <p:origin x="64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562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ttman, Barry" userId="bff186cd-6ce8-41ba-8e8c-e85cdef216de" providerId="ADAL" clId="{695164D2-2D05-4AA0-8758-17516F472E73}"/>
    <pc:docChg chg="undo custSel addSld delSld modSld sldOrd">
      <pc:chgData name="Wittman, Barry" userId="bff186cd-6ce8-41ba-8e8c-e85cdef216de" providerId="ADAL" clId="{695164D2-2D05-4AA0-8758-17516F472E73}" dt="2026-08-24T16:03:20.331" v="2723" actId="14100"/>
      <pc:docMkLst>
        <pc:docMk/>
      </pc:docMkLst>
      <pc:sldChg chg="modSp">
        <pc:chgData name="Wittman, Barry" userId="bff186cd-6ce8-41ba-8e8c-e85cdef216de" providerId="ADAL" clId="{695164D2-2D05-4AA0-8758-17516F472E73}" dt="2026-08-24T12:53:54.264" v="11"/>
        <pc:sldMkLst>
          <pc:docMk/>
          <pc:sldMk cId="0" sldId="256"/>
        </pc:sldMkLst>
        <pc:spChg chg="mod">
          <ac:chgData name="Wittman, Barry" userId="bff186cd-6ce8-41ba-8e8c-e85cdef216de" providerId="ADAL" clId="{695164D2-2D05-4AA0-8758-17516F472E73}" dt="2026-08-24T12:52:56.451" v="8" actId="20577"/>
          <ac:spMkLst>
            <pc:docMk/>
            <pc:sldMk cId="0" sldId="256"/>
            <ac:spMk id="2" creationId="{00000000-0000-0000-0000-000000000000}"/>
          </ac:spMkLst>
        </pc:spChg>
        <pc:spChg chg="mod">
          <ac:chgData name="Wittman, Barry" userId="bff186cd-6ce8-41ba-8e8c-e85cdef216de" providerId="ADAL" clId="{695164D2-2D05-4AA0-8758-17516F472E73}" dt="2026-08-24T12:53:54.264" v="11"/>
          <ac:spMkLst>
            <pc:docMk/>
            <pc:sldMk cId="0" sldId="256"/>
            <ac:spMk id="3" creationId="{00000000-0000-0000-0000-000000000000}"/>
          </ac:spMkLst>
        </pc:spChg>
      </pc:sldChg>
      <pc:sldChg chg="modSp modAnim">
        <pc:chgData name="Wittman, Barry" userId="bff186cd-6ce8-41ba-8e8c-e85cdef216de" providerId="ADAL" clId="{695164D2-2D05-4AA0-8758-17516F472E73}" dt="2026-08-24T12:57:52.915" v="42" actId="20577"/>
        <pc:sldMkLst>
          <pc:docMk/>
          <pc:sldMk cId="0" sldId="267"/>
        </pc:sldMkLst>
        <pc:spChg chg="mod">
          <ac:chgData name="Wittman, Barry" userId="bff186cd-6ce8-41ba-8e8c-e85cdef216de" providerId="ADAL" clId="{695164D2-2D05-4AA0-8758-17516F472E73}" dt="2026-08-24T12:57:52.915" v="42" actId="20577"/>
          <ac:spMkLst>
            <pc:docMk/>
            <pc:sldMk cId="0" sldId="267"/>
            <ac:spMk id="5" creationId="{00000000-0000-0000-0000-000000000000}"/>
          </ac:spMkLst>
        </pc:spChg>
      </pc:sldChg>
      <pc:sldChg chg="modSp modAnim">
        <pc:chgData name="Wittman, Barry" userId="bff186cd-6ce8-41ba-8e8c-e85cdef216de" providerId="ADAL" clId="{695164D2-2D05-4AA0-8758-17516F472E73}" dt="2026-08-24T14:14:44.591" v="1931" actId="207"/>
        <pc:sldMkLst>
          <pc:docMk/>
          <pc:sldMk cId="0" sldId="297"/>
        </pc:sldMkLst>
        <pc:spChg chg="mod">
          <ac:chgData name="Wittman, Barry" userId="bff186cd-6ce8-41ba-8e8c-e85cdef216de" providerId="ADAL" clId="{695164D2-2D05-4AA0-8758-17516F472E73}" dt="2026-08-24T14:14:44.591" v="1931" actId="207"/>
          <ac:spMkLst>
            <pc:docMk/>
            <pc:sldMk cId="0" sldId="297"/>
            <ac:spMk id="5" creationId="{00000000-0000-0000-0000-000000000000}"/>
          </ac:spMkLst>
        </pc:spChg>
      </pc:sldChg>
      <pc:sldChg chg="modSp modAnim">
        <pc:chgData name="Wittman, Barry" userId="bff186cd-6ce8-41ba-8e8c-e85cdef216de" providerId="ADAL" clId="{695164D2-2D05-4AA0-8758-17516F472E73}" dt="2026-08-24T14:18:42.389" v="2494" actId="20577"/>
        <pc:sldMkLst>
          <pc:docMk/>
          <pc:sldMk cId="0" sldId="298"/>
        </pc:sldMkLst>
        <pc:spChg chg="mod">
          <ac:chgData name="Wittman, Barry" userId="bff186cd-6ce8-41ba-8e8c-e85cdef216de" providerId="ADAL" clId="{695164D2-2D05-4AA0-8758-17516F472E73}" dt="2026-08-24T14:18:42.389" v="2494" actId="20577"/>
          <ac:spMkLst>
            <pc:docMk/>
            <pc:sldMk cId="0" sldId="298"/>
            <ac:spMk id="3" creationId="{00000000-0000-0000-0000-000000000000}"/>
          </ac:spMkLst>
        </pc:spChg>
      </pc:sldChg>
    </pc:docChg>
  </pc:docChgLst>
  <pc:docChgLst>
    <pc:chgData name="Wittman, Barry" userId="bff186cd-6ce8-41ba-8e8c-e85cdef216de" providerId="ADAL" clId="{F24FD47C-BFE7-4611-857C-17C28F3C8878}"/>
    <pc:docChg chg="custSel addSld delSld modSld">
      <pc:chgData name="Wittman, Barry" userId="bff186cd-6ce8-41ba-8e8c-e85cdef216de" providerId="ADAL" clId="{F24FD47C-BFE7-4611-857C-17C28F3C8878}" dt="2026-08-31T15:26:50.683" v="96" actId="6549"/>
      <pc:docMkLst>
        <pc:docMk/>
      </pc:docMkLst>
      <pc:sldChg chg="modSp">
        <pc:chgData name="Wittman, Barry" userId="bff186cd-6ce8-41ba-8e8c-e85cdef216de" providerId="ADAL" clId="{F24FD47C-BFE7-4611-857C-17C28F3C8878}" dt="2026-08-31T15:26:50.683" v="96" actId="6549"/>
        <pc:sldMkLst>
          <pc:docMk/>
          <pc:sldMk cId="0" sldId="297"/>
        </pc:sldMkLst>
        <pc:spChg chg="mod">
          <ac:chgData name="Wittman, Barry" userId="bff186cd-6ce8-41ba-8e8c-e85cdef216de" providerId="ADAL" clId="{F24FD47C-BFE7-4611-857C-17C28F3C8878}" dt="2026-08-31T15:26:50.683" v="96" actId="6549"/>
          <ac:spMkLst>
            <pc:docMk/>
            <pc:sldMk cId="0" sldId="297"/>
            <ac:spMk id="5" creationId="{00000000-0000-0000-0000-000000000000}"/>
          </ac:spMkLst>
        </pc:spChg>
      </pc:sldChg>
    </pc:docChg>
  </pc:docChgLst>
  <pc:docChgLst>
    <pc:chgData name="Wittman, Barry" userId="bff186cd-6ce8-41ba-8e8c-e85cdef216de" providerId="ADAL" clId="{E3AAD1A8-6862-4E56-A07E-DE336070C7FF}"/>
  </pc:docChgLst>
  <pc:docChgLst>
    <pc:chgData name="Wittman, Barry" userId="bff186cd-6ce8-41ba-8e8c-e85cdef216de" providerId="ADAL" clId="{E63D116E-8D02-480A-B26B-9C4A2D89041F}"/>
    <pc:docChg chg="undo addSld delSld modSld">
      <pc:chgData name="Wittman, Barry" userId="bff186cd-6ce8-41ba-8e8c-e85cdef216de" providerId="ADAL" clId="{E63D116E-8D02-480A-B26B-9C4A2D89041F}" dt="2026-09-28T03:50:54.525" v="1956" actId="20577"/>
      <pc:docMkLst>
        <pc:docMk/>
      </pc:docMkLst>
      <pc:sldChg chg="modSp">
        <pc:chgData name="Wittman, Barry" userId="bff186cd-6ce8-41ba-8e8c-e85cdef216de" providerId="ADAL" clId="{E63D116E-8D02-480A-B26B-9C4A2D89041F}" dt="2026-09-28T03:34:53.668" v="0" actId="20577"/>
        <pc:sldMkLst>
          <pc:docMk/>
          <pc:sldMk cId="0" sldId="256"/>
        </pc:sldMkLst>
        <pc:spChg chg="mod">
          <ac:chgData name="Wittman, Barry" userId="bff186cd-6ce8-41ba-8e8c-e85cdef216de" providerId="ADAL" clId="{E63D116E-8D02-480A-B26B-9C4A2D89041F}" dt="2026-09-28T03:34:53.668" v="0" actId="20577"/>
          <ac:spMkLst>
            <pc:docMk/>
            <pc:sldMk cId="0" sldId="256"/>
            <ac:spMk id="3" creationId="{00000000-0000-0000-0000-000000000000}"/>
          </ac:spMkLst>
        </pc:spChg>
      </pc:sldChg>
      <pc:sldChg chg="modSp">
        <pc:chgData name="Wittman, Barry" userId="bff186cd-6ce8-41ba-8e8c-e85cdef216de" providerId="ADAL" clId="{E63D116E-8D02-480A-B26B-9C4A2D89041F}" dt="2026-09-28T03:35:03.001" v="15" actId="20577"/>
        <pc:sldMkLst>
          <pc:docMk/>
          <pc:sldMk cId="0" sldId="261"/>
        </pc:sldMkLst>
        <pc:spChg chg="mod">
          <ac:chgData name="Wittman, Barry" userId="bff186cd-6ce8-41ba-8e8c-e85cdef216de" providerId="ADAL" clId="{E63D116E-8D02-480A-B26B-9C4A2D89041F}" dt="2026-09-28T03:35:03.001" v="15" actId="20577"/>
          <ac:spMkLst>
            <pc:docMk/>
            <pc:sldMk cId="0" sldId="261"/>
            <ac:spMk id="2" creationId="{00000000-0000-0000-0000-000000000000}"/>
          </ac:spMkLst>
        </pc:spChg>
      </pc:sldChg>
      <pc:sldChg chg="modSp modAnim">
        <pc:chgData name="Wittman, Barry" userId="bff186cd-6ce8-41ba-8e8c-e85cdef216de" providerId="ADAL" clId="{E63D116E-8D02-480A-B26B-9C4A2D89041F}" dt="2026-09-28T03:49:39.761" v="1883" actId="20577"/>
        <pc:sldMkLst>
          <pc:docMk/>
          <pc:sldMk cId="0" sldId="267"/>
        </pc:sldMkLst>
        <pc:spChg chg="mod">
          <ac:chgData name="Wittman, Barry" userId="bff186cd-6ce8-41ba-8e8c-e85cdef216de" providerId="ADAL" clId="{E63D116E-8D02-480A-B26B-9C4A2D89041F}" dt="2026-09-28T03:35:33.100" v="30" actId="20577"/>
          <ac:spMkLst>
            <pc:docMk/>
            <pc:sldMk cId="0" sldId="267"/>
            <ac:spMk id="4" creationId="{00000000-0000-0000-0000-000000000000}"/>
          </ac:spMkLst>
        </pc:spChg>
        <pc:spChg chg="mod">
          <ac:chgData name="Wittman, Barry" userId="bff186cd-6ce8-41ba-8e8c-e85cdef216de" providerId="ADAL" clId="{E63D116E-8D02-480A-B26B-9C4A2D89041F}" dt="2026-09-28T03:49:39.761" v="1883" actId="20577"/>
          <ac:spMkLst>
            <pc:docMk/>
            <pc:sldMk cId="0" sldId="267"/>
            <ac:spMk id="5" creationId="{00000000-0000-0000-0000-000000000000}"/>
          </ac:spMkLst>
        </pc:spChg>
      </pc:sldChg>
      <pc:sldChg chg="modSp modAnim">
        <pc:chgData name="Wittman, Barry" userId="bff186cd-6ce8-41ba-8e8c-e85cdef216de" providerId="ADAL" clId="{E63D116E-8D02-480A-B26B-9C4A2D89041F}" dt="2026-09-28T03:44:08.396" v="1329" actId="20577"/>
        <pc:sldMkLst>
          <pc:docMk/>
          <pc:sldMk cId="0" sldId="297"/>
        </pc:sldMkLst>
        <pc:spChg chg="mod">
          <ac:chgData name="Wittman, Barry" userId="bff186cd-6ce8-41ba-8e8c-e85cdef216de" providerId="ADAL" clId="{E63D116E-8D02-480A-B26B-9C4A2D89041F}" dt="2026-09-28T03:44:08.396" v="1329" actId="20577"/>
          <ac:spMkLst>
            <pc:docMk/>
            <pc:sldMk cId="0" sldId="297"/>
            <ac:spMk id="5" creationId="{00000000-0000-0000-0000-000000000000}"/>
          </ac:spMkLst>
        </pc:spChg>
      </pc:sldChg>
      <pc:sldChg chg="modSp">
        <pc:chgData name="Wittman, Barry" userId="bff186cd-6ce8-41ba-8e8c-e85cdef216de" providerId="ADAL" clId="{E63D116E-8D02-480A-B26B-9C4A2D89041F}" dt="2026-09-28T03:43:47.470" v="1276" actId="20577"/>
        <pc:sldMkLst>
          <pc:docMk/>
          <pc:sldMk cId="0" sldId="298"/>
        </pc:sldMkLst>
        <pc:spChg chg="mod">
          <ac:chgData name="Wittman, Barry" userId="bff186cd-6ce8-41ba-8e8c-e85cdef216de" providerId="ADAL" clId="{E63D116E-8D02-480A-B26B-9C4A2D89041F}" dt="2026-09-28T03:43:47.470" v="1276" actId="20577"/>
          <ac:spMkLst>
            <pc:docMk/>
            <pc:sldMk cId="0" sldId="298"/>
            <ac:spMk id="3" creationId="{00000000-0000-0000-0000-000000000000}"/>
          </ac:spMkLst>
        </pc:spChg>
      </pc:sldChg>
      <pc:sldChg chg="del">
        <pc:chgData name="Wittman, Barry" userId="bff186cd-6ce8-41ba-8e8c-e85cdef216de" providerId="ADAL" clId="{E63D116E-8D02-480A-B26B-9C4A2D89041F}" dt="2026-09-28T03:36:28.289" v="208" actId="2696"/>
        <pc:sldMkLst>
          <pc:docMk/>
          <pc:sldMk cId="3672220991" sldId="345"/>
        </pc:sldMkLst>
      </pc:sldChg>
      <pc:sldChg chg="modSp">
        <pc:chgData name="Wittman, Barry" userId="bff186cd-6ce8-41ba-8e8c-e85cdef216de" providerId="ADAL" clId="{E63D116E-8D02-480A-B26B-9C4A2D89041F}" dt="2026-09-28T03:40:00.576" v="873" actId="20577"/>
        <pc:sldMkLst>
          <pc:docMk/>
          <pc:sldMk cId="2770924539" sldId="346"/>
        </pc:sldMkLst>
        <pc:spChg chg="mod">
          <ac:chgData name="Wittman, Barry" userId="bff186cd-6ce8-41ba-8e8c-e85cdef216de" providerId="ADAL" clId="{E63D116E-8D02-480A-B26B-9C4A2D89041F}" dt="2026-09-28T03:40:00.576" v="873" actId="20577"/>
          <ac:spMkLst>
            <pc:docMk/>
            <pc:sldMk cId="2770924539" sldId="346"/>
            <ac:spMk id="4" creationId="{D0FB5341-1C9F-45C4-B153-0E4621DAA20E}"/>
          </ac:spMkLst>
        </pc:spChg>
      </pc:sldChg>
      <pc:sldChg chg="modSp del modAnim">
        <pc:chgData name="Wittman, Barry" userId="bff186cd-6ce8-41ba-8e8c-e85cdef216de" providerId="ADAL" clId="{E63D116E-8D02-480A-B26B-9C4A2D89041F}" dt="2026-09-28T03:41:10.331" v="1061"/>
        <pc:sldMkLst>
          <pc:docMk/>
          <pc:sldMk cId="4224049460" sldId="347"/>
        </pc:sldMkLst>
        <pc:spChg chg="mod">
          <ac:chgData name="Wittman, Barry" userId="bff186cd-6ce8-41ba-8e8c-e85cdef216de" providerId="ADAL" clId="{E63D116E-8D02-480A-B26B-9C4A2D89041F}" dt="2026-09-28T03:41:07.191" v="1059" actId="27636"/>
          <ac:spMkLst>
            <pc:docMk/>
            <pc:sldMk cId="4224049460" sldId="347"/>
            <ac:spMk id="2" creationId="{F6169C1E-2F9D-4557-9E2D-A778A5E075FF}"/>
          </ac:spMkLst>
        </pc:spChg>
      </pc:sldChg>
      <pc:sldChg chg="modSp modAnim">
        <pc:chgData name="Wittman, Barry" userId="bff186cd-6ce8-41ba-8e8c-e85cdef216de" providerId="ADAL" clId="{E63D116E-8D02-480A-B26B-9C4A2D89041F}" dt="2026-09-28T03:47:10.817" v="1703" actId="20577"/>
        <pc:sldMkLst>
          <pc:docMk/>
          <pc:sldMk cId="3258366967" sldId="348"/>
        </pc:sldMkLst>
        <pc:spChg chg="mod">
          <ac:chgData name="Wittman, Barry" userId="bff186cd-6ce8-41ba-8e8c-e85cdef216de" providerId="ADAL" clId="{E63D116E-8D02-480A-B26B-9C4A2D89041F}" dt="2026-09-28T03:42:01.670" v="1117" actId="20577"/>
          <ac:spMkLst>
            <pc:docMk/>
            <pc:sldMk cId="3258366967" sldId="348"/>
            <ac:spMk id="2" creationId="{9FF08ED2-BF24-4615-8C74-C08EC91C58BC}"/>
          </ac:spMkLst>
        </pc:spChg>
        <pc:spChg chg="mod">
          <ac:chgData name="Wittman, Barry" userId="bff186cd-6ce8-41ba-8e8c-e85cdef216de" providerId="ADAL" clId="{E63D116E-8D02-480A-B26B-9C4A2D89041F}" dt="2026-09-28T03:47:10.817" v="1703" actId="20577"/>
          <ac:spMkLst>
            <pc:docMk/>
            <pc:sldMk cId="3258366967" sldId="348"/>
            <ac:spMk id="3" creationId="{F0CCAF87-09E3-4152-838B-9291DC1BD361}"/>
          </ac:spMkLst>
        </pc:spChg>
      </pc:sldChg>
      <pc:sldChg chg="del">
        <pc:chgData name="Wittman, Barry" userId="bff186cd-6ce8-41ba-8e8c-e85cdef216de" providerId="ADAL" clId="{E63D116E-8D02-480A-B26B-9C4A2D89041F}" dt="2026-09-28T03:43:34.989" v="1244" actId="2696"/>
        <pc:sldMkLst>
          <pc:docMk/>
          <pc:sldMk cId="3753804786" sldId="349"/>
        </pc:sldMkLst>
      </pc:sldChg>
      <pc:sldChg chg="del">
        <pc:chgData name="Wittman, Barry" userId="bff186cd-6ce8-41ba-8e8c-e85cdef216de" providerId="ADAL" clId="{E63D116E-8D02-480A-B26B-9C4A2D89041F}" dt="2026-09-28T03:43:34.999" v="1245" actId="2696"/>
        <pc:sldMkLst>
          <pc:docMk/>
          <pc:sldMk cId="3379042123" sldId="350"/>
        </pc:sldMkLst>
      </pc:sldChg>
      <pc:sldChg chg="del">
        <pc:chgData name="Wittman, Barry" userId="bff186cd-6ce8-41ba-8e8c-e85cdef216de" providerId="ADAL" clId="{E63D116E-8D02-480A-B26B-9C4A2D89041F}" dt="2026-09-28T03:43:35.002" v="1246" actId="2696"/>
        <pc:sldMkLst>
          <pc:docMk/>
          <pc:sldMk cId="3798702245" sldId="351"/>
        </pc:sldMkLst>
      </pc:sldChg>
      <pc:sldChg chg="del">
        <pc:chgData name="Wittman, Barry" userId="bff186cd-6ce8-41ba-8e8c-e85cdef216de" providerId="ADAL" clId="{E63D116E-8D02-480A-B26B-9C4A2D89041F}" dt="2026-09-28T03:43:35.010" v="1248" actId="2696"/>
        <pc:sldMkLst>
          <pc:docMk/>
          <pc:sldMk cId="3103158893" sldId="352"/>
        </pc:sldMkLst>
      </pc:sldChg>
      <pc:sldChg chg="del">
        <pc:chgData name="Wittman, Barry" userId="bff186cd-6ce8-41ba-8e8c-e85cdef216de" providerId="ADAL" clId="{E63D116E-8D02-480A-B26B-9C4A2D89041F}" dt="2026-09-28T03:43:35.014" v="1249" actId="2696"/>
        <pc:sldMkLst>
          <pc:docMk/>
          <pc:sldMk cId="1103577789" sldId="353"/>
        </pc:sldMkLst>
      </pc:sldChg>
      <pc:sldChg chg="del">
        <pc:chgData name="Wittman, Barry" userId="bff186cd-6ce8-41ba-8e8c-e85cdef216de" providerId="ADAL" clId="{E63D116E-8D02-480A-B26B-9C4A2D89041F}" dt="2026-09-28T03:43:35.019" v="1250" actId="2696"/>
        <pc:sldMkLst>
          <pc:docMk/>
          <pc:sldMk cId="3593323669" sldId="354"/>
        </pc:sldMkLst>
      </pc:sldChg>
      <pc:sldChg chg="del">
        <pc:chgData name="Wittman, Barry" userId="bff186cd-6ce8-41ba-8e8c-e85cdef216de" providerId="ADAL" clId="{E63D116E-8D02-480A-B26B-9C4A2D89041F}" dt="2026-09-28T03:43:35.023" v="1251" actId="2696"/>
        <pc:sldMkLst>
          <pc:docMk/>
          <pc:sldMk cId="102147775" sldId="355"/>
        </pc:sldMkLst>
      </pc:sldChg>
      <pc:sldChg chg="del">
        <pc:chgData name="Wittman, Barry" userId="bff186cd-6ce8-41ba-8e8c-e85cdef216de" providerId="ADAL" clId="{E63D116E-8D02-480A-B26B-9C4A2D89041F}" dt="2026-09-28T03:43:35.024" v="1252" actId="2696"/>
        <pc:sldMkLst>
          <pc:docMk/>
          <pc:sldMk cId="162373137" sldId="356"/>
        </pc:sldMkLst>
      </pc:sldChg>
      <pc:sldChg chg="del">
        <pc:chgData name="Wittman, Barry" userId="bff186cd-6ce8-41ba-8e8c-e85cdef216de" providerId="ADAL" clId="{E63D116E-8D02-480A-B26B-9C4A2D89041F}" dt="2026-09-28T03:43:35.026" v="1253" actId="2696"/>
        <pc:sldMkLst>
          <pc:docMk/>
          <pc:sldMk cId="2570289173" sldId="357"/>
        </pc:sldMkLst>
      </pc:sldChg>
      <pc:sldChg chg="del">
        <pc:chgData name="Wittman, Barry" userId="bff186cd-6ce8-41ba-8e8c-e85cdef216de" providerId="ADAL" clId="{E63D116E-8D02-480A-B26B-9C4A2D89041F}" dt="2026-09-28T03:43:35.036" v="1255" actId="2696"/>
        <pc:sldMkLst>
          <pc:docMk/>
          <pc:sldMk cId="3943049686" sldId="358"/>
        </pc:sldMkLst>
      </pc:sldChg>
      <pc:sldChg chg="del">
        <pc:chgData name="Wittman, Barry" userId="bff186cd-6ce8-41ba-8e8c-e85cdef216de" providerId="ADAL" clId="{E63D116E-8D02-480A-B26B-9C4A2D89041F}" dt="2026-09-28T03:43:35.032" v="1254" actId="2696"/>
        <pc:sldMkLst>
          <pc:docMk/>
          <pc:sldMk cId="403741978" sldId="359"/>
        </pc:sldMkLst>
      </pc:sldChg>
      <pc:sldChg chg="del">
        <pc:chgData name="Wittman, Barry" userId="bff186cd-6ce8-41ba-8e8c-e85cdef216de" providerId="ADAL" clId="{E63D116E-8D02-480A-B26B-9C4A2D89041F}" dt="2026-09-28T03:43:35.038" v="1256" actId="2696"/>
        <pc:sldMkLst>
          <pc:docMk/>
          <pc:sldMk cId="2748488006" sldId="360"/>
        </pc:sldMkLst>
      </pc:sldChg>
      <pc:sldChg chg="del">
        <pc:chgData name="Wittman, Barry" userId="bff186cd-6ce8-41ba-8e8c-e85cdef216de" providerId="ADAL" clId="{E63D116E-8D02-480A-B26B-9C4A2D89041F}" dt="2026-09-28T03:43:35.049" v="1257" actId="2696"/>
        <pc:sldMkLst>
          <pc:docMk/>
          <pc:sldMk cId="3339976180" sldId="361"/>
        </pc:sldMkLst>
      </pc:sldChg>
      <pc:sldChg chg="modSp">
        <pc:chgData name="Wittman, Barry" userId="bff186cd-6ce8-41ba-8e8c-e85cdef216de" providerId="ADAL" clId="{E63D116E-8D02-480A-B26B-9C4A2D89041F}" dt="2026-09-28T03:36:36.220" v="228" actId="20577"/>
        <pc:sldMkLst>
          <pc:docMk/>
          <pc:sldMk cId="3446172268" sldId="362"/>
        </pc:sldMkLst>
        <pc:spChg chg="mod">
          <ac:chgData name="Wittman, Barry" userId="bff186cd-6ce8-41ba-8e8c-e85cdef216de" providerId="ADAL" clId="{E63D116E-8D02-480A-B26B-9C4A2D89041F}" dt="2026-09-28T03:36:36.220" v="228" actId="20577"/>
          <ac:spMkLst>
            <pc:docMk/>
            <pc:sldMk cId="3446172268" sldId="362"/>
            <ac:spMk id="2" creationId="{1CDF01DE-16E6-4A82-8D4F-D0ABFED9BAE5}"/>
          </ac:spMkLst>
        </pc:spChg>
      </pc:sldChg>
      <pc:sldChg chg="del">
        <pc:chgData name="Wittman, Barry" userId="bff186cd-6ce8-41ba-8e8c-e85cdef216de" providerId="ADAL" clId="{E63D116E-8D02-480A-B26B-9C4A2D89041F}" dt="2026-09-28T03:39:48.614" v="841" actId="2696"/>
        <pc:sldMkLst>
          <pc:docMk/>
          <pc:sldMk cId="1067680418" sldId="363"/>
        </pc:sldMkLst>
      </pc:sldChg>
      <pc:sldChg chg="del">
        <pc:chgData name="Wittman, Barry" userId="bff186cd-6ce8-41ba-8e8c-e85cdef216de" providerId="ADAL" clId="{E63D116E-8D02-480A-B26B-9C4A2D89041F}" dt="2026-09-28T03:39:48.630" v="842" actId="2696"/>
        <pc:sldMkLst>
          <pc:docMk/>
          <pc:sldMk cId="2834533744" sldId="364"/>
        </pc:sldMkLst>
      </pc:sldChg>
      <pc:sldChg chg="del">
        <pc:chgData name="Wittman, Barry" userId="bff186cd-6ce8-41ba-8e8c-e85cdef216de" providerId="ADAL" clId="{E63D116E-8D02-480A-B26B-9C4A2D89041F}" dt="2026-09-28T03:43:35.008" v="1247" actId="2696"/>
        <pc:sldMkLst>
          <pc:docMk/>
          <pc:sldMk cId="3335399158" sldId="365"/>
        </pc:sldMkLst>
      </pc:sldChg>
      <pc:sldChg chg="modSp modAnim">
        <pc:chgData name="Wittman, Barry" userId="bff186cd-6ce8-41ba-8e8c-e85cdef216de" providerId="ADAL" clId="{E63D116E-8D02-480A-B26B-9C4A2D89041F}" dt="2026-09-28T03:41:01.989" v="1056" actId="20577"/>
        <pc:sldMkLst>
          <pc:docMk/>
          <pc:sldMk cId="40642944" sldId="366"/>
        </pc:sldMkLst>
        <pc:spChg chg="mod">
          <ac:chgData name="Wittman, Barry" userId="bff186cd-6ce8-41ba-8e8c-e85cdef216de" providerId="ADAL" clId="{E63D116E-8D02-480A-B26B-9C4A2D89041F}" dt="2026-09-28T03:40:08.546" v="905" actId="20577"/>
          <ac:spMkLst>
            <pc:docMk/>
            <pc:sldMk cId="40642944" sldId="366"/>
            <ac:spMk id="4" creationId="{C4741DEF-C67C-43C3-818C-F4E674DEEA18}"/>
          </ac:spMkLst>
        </pc:spChg>
        <pc:spChg chg="mod">
          <ac:chgData name="Wittman, Barry" userId="bff186cd-6ce8-41ba-8e8c-e85cdef216de" providerId="ADAL" clId="{E63D116E-8D02-480A-B26B-9C4A2D89041F}" dt="2026-09-28T03:41:01.989" v="1056" actId="20577"/>
          <ac:spMkLst>
            <pc:docMk/>
            <pc:sldMk cId="40642944" sldId="366"/>
            <ac:spMk id="5" creationId="{FE1615AF-E80B-4BD6-8BB0-362FDE0699C9}"/>
          </ac:spMkLst>
        </pc:spChg>
      </pc:sldChg>
      <pc:sldChg chg="addSp delSp modSp add">
        <pc:chgData name="Wittman, Barry" userId="bff186cd-6ce8-41ba-8e8c-e85cdef216de" providerId="ADAL" clId="{E63D116E-8D02-480A-B26B-9C4A2D89041F}" dt="2026-09-28T03:48:26.027" v="1882" actId="20577"/>
        <pc:sldMkLst>
          <pc:docMk/>
          <pc:sldMk cId="1564108726" sldId="367"/>
        </pc:sldMkLst>
        <pc:spChg chg="del">
          <ac:chgData name="Wittman, Barry" userId="bff186cd-6ce8-41ba-8e8c-e85cdef216de" providerId="ADAL" clId="{E63D116E-8D02-480A-B26B-9C4A2D89041F}" dt="2026-09-28T03:36:40.923" v="230"/>
          <ac:spMkLst>
            <pc:docMk/>
            <pc:sldMk cId="1564108726" sldId="367"/>
            <ac:spMk id="2" creationId="{9A1D6CE0-754C-44EA-831C-9C8F04848162}"/>
          </ac:spMkLst>
        </pc:spChg>
        <pc:spChg chg="del">
          <ac:chgData name="Wittman, Barry" userId="bff186cd-6ce8-41ba-8e8c-e85cdef216de" providerId="ADAL" clId="{E63D116E-8D02-480A-B26B-9C4A2D89041F}" dt="2026-09-28T03:36:40.923" v="230"/>
          <ac:spMkLst>
            <pc:docMk/>
            <pc:sldMk cId="1564108726" sldId="367"/>
            <ac:spMk id="3" creationId="{F0336A98-B05C-4F0F-8A9F-F44823834185}"/>
          </ac:spMkLst>
        </pc:spChg>
        <pc:spChg chg="add mod">
          <ac:chgData name="Wittman, Barry" userId="bff186cd-6ce8-41ba-8e8c-e85cdef216de" providerId="ADAL" clId="{E63D116E-8D02-480A-B26B-9C4A2D89041F}" dt="2026-09-28T03:36:51.738" v="272" actId="20577"/>
          <ac:spMkLst>
            <pc:docMk/>
            <pc:sldMk cId="1564108726" sldId="367"/>
            <ac:spMk id="4" creationId="{2CC9ECDB-AB36-48BF-BCB6-BCB559BE0EFF}"/>
          </ac:spMkLst>
        </pc:spChg>
        <pc:spChg chg="add mod">
          <ac:chgData name="Wittman, Barry" userId="bff186cd-6ce8-41ba-8e8c-e85cdef216de" providerId="ADAL" clId="{E63D116E-8D02-480A-B26B-9C4A2D89041F}" dt="2026-09-28T03:48:26.027" v="1882" actId="20577"/>
          <ac:spMkLst>
            <pc:docMk/>
            <pc:sldMk cId="1564108726" sldId="367"/>
            <ac:spMk id="5" creationId="{5BF26600-FE2F-42EF-A64B-DD0F2D8EF37D}"/>
          </ac:spMkLst>
        </pc:spChg>
      </pc:sldChg>
      <pc:sldChg chg="modSp add">
        <pc:chgData name="Wittman, Barry" userId="bff186cd-6ce8-41ba-8e8c-e85cdef216de" providerId="ADAL" clId="{E63D116E-8D02-480A-B26B-9C4A2D89041F}" dt="2026-09-28T03:38:03.595" v="527" actId="20577"/>
        <pc:sldMkLst>
          <pc:docMk/>
          <pc:sldMk cId="1049182926" sldId="368"/>
        </pc:sldMkLst>
        <pc:spChg chg="mod">
          <ac:chgData name="Wittman, Barry" userId="bff186cd-6ce8-41ba-8e8c-e85cdef216de" providerId="ADAL" clId="{E63D116E-8D02-480A-B26B-9C4A2D89041F}" dt="2026-09-28T03:38:03.595" v="527" actId="20577"/>
          <ac:spMkLst>
            <pc:docMk/>
            <pc:sldMk cId="1049182926" sldId="368"/>
            <ac:spMk id="2" creationId="{CF6945A2-391D-4F8E-9667-EBBE5349BDBA}"/>
          </ac:spMkLst>
        </pc:spChg>
      </pc:sldChg>
      <pc:sldChg chg="modSp add">
        <pc:chgData name="Wittman, Barry" userId="bff186cd-6ce8-41ba-8e8c-e85cdef216de" providerId="ADAL" clId="{E63D116E-8D02-480A-B26B-9C4A2D89041F}" dt="2026-09-28T03:38:10.067" v="547" actId="20577"/>
        <pc:sldMkLst>
          <pc:docMk/>
          <pc:sldMk cId="3697990047" sldId="369"/>
        </pc:sldMkLst>
        <pc:spChg chg="mod">
          <ac:chgData name="Wittman, Barry" userId="bff186cd-6ce8-41ba-8e8c-e85cdef216de" providerId="ADAL" clId="{E63D116E-8D02-480A-B26B-9C4A2D89041F}" dt="2026-09-28T03:38:10.067" v="547" actId="20577"/>
          <ac:spMkLst>
            <pc:docMk/>
            <pc:sldMk cId="3697990047" sldId="369"/>
            <ac:spMk id="2" creationId="{E943719B-27DC-4000-9320-6CF09C165096}"/>
          </ac:spMkLst>
        </pc:spChg>
      </pc:sldChg>
      <pc:sldChg chg="modSp add">
        <pc:chgData name="Wittman, Barry" userId="bff186cd-6ce8-41ba-8e8c-e85cdef216de" providerId="ADAL" clId="{E63D116E-8D02-480A-B26B-9C4A2D89041F}" dt="2026-09-28T03:38:17.860" v="571" actId="20577"/>
        <pc:sldMkLst>
          <pc:docMk/>
          <pc:sldMk cId="1683913042" sldId="370"/>
        </pc:sldMkLst>
        <pc:spChg chg="mod">
          <ac:chgData name="Wittman, Barry" userId="bff186cd-6ce8-41ba-8e8c-e85cdef216de" providerId="ADAL" clId="{E63D116E-8D02-480A-B26B-9C4A2D89041F}" dt="2026-09-28T03:38:17.860" v="571" actId="20577"/>
          <ac:spMkLst>
            <pc:docMk/>
            <pc:sldMk cId="1683913042" sldId="370"/>
            <ac:spMk id="2" creationId="{FB2A3F65-CC13-40CF-B003-607D1DFD9063}"/>
          </ac:spMkLst>
        </pc:spChg>
      </pc:sldChg>
      <pc:sldChg chg="addSp delSp modSp add">
        <pc:chgData name="Wittman, Barry" userId="bff186cd-6ce8-41ba-8e8c-e85cdef216de" providerId="ADAL" clId="{E63D116E-8D02-480A-B26B-9C4A2D89041F}" dt="2026-09-28T03:50:20.908" v="1918"/>
        <pc:sldMkLst>
          <pc:docMk/>
          <pc:sldMk cId="3330120785" sldId="371"/>
        </pc:sldMkLst>
        <pc:spChg chg="del">
          <ac:chgData name="Wittman, Barry" userId="bff186cd-6ce8-41ba-8e8c-e85cdef216de" providerId="ADAL" clId="{E63D116E-8D02-480A-B26B-9C4A2D89041F}" dt="2026-09-28T03:38:22.611" v="573"/>
          <ac:spMkLst>
            <pc:docMk/>
            <pc:sldMk cId="3330120785" sldId="371"/>
            <ac:spMk id="2" creationId="{B34CFA75-320E-4B55-BAAA-D47D3BA7041F}"/>
          </ac:spMkLst>
        </pc:spChg>
        <pc:spChg chg="del">
          <ac:chgData name="Wittman, Barry" userId="bff186cd-6ce8-41ba-8e8c-e85cdef216de" providerId="ADAL" clId="{E63D116E-8D02-480A-B26B-9C4A2D89041F}" dt="2026-09-28T03:38:22.611" v="573"/>
          <ac:spMkLst>
            <pc:docMk/>
            <pc:sldMk cId="3330120785" sldId="371"/>
            <ac:spMk id="3" creationId="{9559AE8A-E05C-475F-841F-37DB3D104B1F}"/>
          </ac:spMkLst>
        </pc:spChg>
        <pc:spChg chg="add del mod">
          <ac:chgData name="Wittman, Barry" userId="bff186cd-6ce8-41ba-8e8c-e85cdef216de" providerId="ADAL" clId="{E63D116E-8D02-480A-B26B-9C4A2D89041F}" dt="2026-09-28T03:38:25.888" v="574"/>
          <ac:spMkLst>
            <pc:docMk/>
            <pc:sldMk cId="3330120785" sldId="371"/>
            <ac:spMk id="4" creationId="{1014BE3C-12A9-492B-A772-B8A391CE2B69}"/>
          </ac:spMkLst>
        </pc:spChg>
        <pc:spChg chg="add del mod">
          <ac:chgData name="Wittman, Barry" userId="bff186cd-6ce8-41ba-8e8c-e85cdef216de" providerId="ADAL" clId="{E63D116E-8D02-480A-B26B-9C4A2D89041F}" dt="2026-09-28T03:38:25.888" v="574"/>
          <ac:spMkLst>
            <pc:docMk/>
            <pc:sldMk cId="3330120785" sldId="371"/>
            <ac:spMk id="5" creationId="{385A487F-694A-4BCA-ACAF-66EA51294D93}"/>
          </ac:spMkLst>
        </pc:spChg>
        <pc:spChg chg="add mod">
          <ac:chgData name="Wittman, Barry" userId="bff186cd-6ce8-41ba-8e8c-e85cdef216de" providerId="ADAL" clId="{E63D116E-8D02-480A-B26B-9C4A2D89041F}" dt="2026-09-28T03:50:20.908" v="1918"/>
          <ac:spMkLst>
            <pc:docMk/>
            <pc:sldMk cId="3330120785" sldId="371"/>
            <ac:spMk id="6" creationId="{90BB8949-A4D0-48E1-8389-B40362F52E59}"/>
          </ac:spMkLst>
        </pc:spChg>
        <pc:spChg chg="add mod">
          <ac:chgData name="Wittman, Barry" userId="bff186cd-6ce8-41ba-8e8c-e85cdef216de" providerId="ADAL" clId="{E63D116E-8D02-480A-B26B-9C4A2D89041F}" dt="2026-09-28T03:38:25.888" v="574"/>
          <ac:spMkLst>
            <pc:docMk/>
            <pc:sldMk cId="3330120785" sldId="371"/>
            <ac:spMk id="7" creationId="{4F3577BB-7585-43CA-8EF5-7985F86D7246}"/>
          </ac:spMkLst>
        </pc:spChg>
      </pc:sldChg>
      <pc:sldChg chg="addSp delSp modSp add">
        <pc:chgData name="Wittman, Barry" userId="bff186cd-6ce8-41ba-8e8c-e85cdef216de" providerId="ADAL" clId="{E63D116E-8D02-480A-B26B-9C4A2D89041F}" dt="2026-09-28T03:39:44.079" v="840" actId="20577"/>
        <pc:sldMkLst>
          <pc:docMk/>
          <pc:sldMk cId="4122495007" sldId="372"/>
        </pc:sldMkLst>
        <pc:spChg chg="del">
          <ac:chgData name="Wittman, Barry" userId="bff186cd-6ce8-41ba-8e8c-e85cdef216de" providerId="ADAL" clId="{E63D116E-8D02-480A-B26B-9C4A2D89041F}" dt="2026-09-28T03:38:38.878" v="604"/>
          <ac:spMkLst>
            <pc:docMk/>
            <pc:sldMk cId="4122495007" sldId="372"/>
            <ac:spMk id="2" creationId="{DCD94269-EA88-4AE1-A6F3-E60C502943A0}"/>
          </ac:spMkLst>
        </pc:spChg>
        <pc:spChg chg="del">
          <ac:chgData name="Wittman, Barry" userId="bff186cd-6ce8-41ba-8e8c-e85cdef216de" providerId="ADAL" clId="{E63D116E-8D02-480A-B26B-9C4A2D89041F}" dt="2026-09-28T03:38:38.878" v="604"/>
          <ac:spMkLst>
            <pc:docMk/>
            <pc:sldMk cId="4122495007" sldId="372"/>
            <ac:spMk id="3" creationId="{159C877B-1285-453C-8990-1B09D22828D8}"/>
          </ac:spMkLst>
        </pc:spChg>
        <pc:spChg chg="add mod">
          <ac:chgData name="Wittman, Barry" userId="bff186cd-6ce8-41ba-8e8c-e85cdef216de" providerId="ADAL" clId="{E63D116E-8D02-480A-B26B-9C4A2D89041F}" dt="2026-09-28T03:38:43.986" v="630" actId="20577"/>
          <ac:spMkLst>
            <pc:docMk/>
            <pc:sldMk cId="4122495007" sldId="372"/>
            <ac:spMk id="4" creationId="{2A995489-B83C-4CF6-97F4-BC0D9A1FEBD9}"/>
          </ac:spMkLst>
        </pc:spChg>
        <pc:spChg chg="add mod">
          <ac:chgData name="Wittman, Barry" userId="bff186cd-6ce8-41ba-8e8c-e85cdef216de" providerId="ADAL" clId="{E63D116E-8D02-480A-B26B-9C4A2D89041F}" dt="2026-09-28T03:39:44.079" v="840" actId="20577"/>
          <ac:spMkLst>
            <pc:docMk/>
            <pc:sldMk cId="4122495007" sldId="372"/>
            <ac:spMk id="5" creationId="{67096E6E-8C43-4D85-9125-A93031DE3343}"/>
          </ac:spMkLst>
        </pc:spChg>
      </pc:sldChg>
      <pc:sldChg chg="add">
        <pc:chgData name="Wittman, Barry" userId="bff186cd-6ce8-41ba-8e8c-e85cdef216de" providerId="ADAL" clId="{E63D116E-8D02-480A-B26B-9C4A2D89041F}" dt="2026-09-28T03:41:06.738" v="1057"/>
        <pc:sldMkLst>
          <pc:docMk/>
          <pc:sldMk cId="2017488744" sldId="373"/>
        </pc:sldMkLst>
      </pc:sldChg>
      <pc:sldChg chg="modSp add">
        <pc:chgData name="Wittman, Barry" userId="bff186cd-6ce8-41ba-8e8c-e85cdef216de" providerId="ADAL" clId="{E63D116E-8D02-480A-B26B-9C4A2D89041F}" dt="2026-09-28T03:41:24.308" v="1066" actId="20577"/>
        <pc:sldMkLst>
          <pc:docMk/>
          <pc:sldMk cId="654962337" sldId="374"/>
        </pc:sldMkLst>
        <pc:spChg chg="mod">
          <ac:chgData name="Wittman, Barry" userId="bff186cd-6ce8-41ba-8e8c-e85cdef216de" providerId="ADAL" clId="{E63D116E-8D02-480A-B26B-9C4A2D89041F}" dt="2026-09-28T03:41:24.308" v="1066" actId="20577"/>
          <ac:spMkLst>
            <pc:docMk/>
            <pc:sldMk cId="654962337" sldId="374"/>
            <ac:spMk id="2" creationId="{FC149DD9-C55C-481A-A1B6-BD74737E5CFD}"/>
          </ac:spMkLst>
        </pc:spChg>
      </pc:sldChg>
      <pc:sldChg chg="modSp add">
        <pc:chgData name="Wittman, Barry" userId="bff186cd-6ce8-41ba-8e8c-e85cdef216de" providerId="ADAL" clId="{E63D116E-8D02-480A-B26B-9C4A2D89041F}" dt="2026-09-28T03:41:26.089" v="1069" actId="20577"/>
        <pc:sldMkLst>
          <pc:docMk/>
          <pc:sldMk cId="2263349432" sldId="375"/>
        </pc:sldMkLst>
        <pc:spChg chg="mod">
          <ac:chgData name="Wittman, Barry" userId="bff186cd-6ce8-41ba-8e8c-e85cdef216de" providerId="ADAL" clId="{E63D116E-8D02-480A-B26B-9C4A2D89041F}" dt="2026-09-28T03:41:26.089" v="1069" actId="20577"/>
          <ac:spMkLst>
            <pc:docMk/>
            <pc:sldMk cId="2263349432" sldId="375"/>
            <ac:spMk id="2" creationId="{73DB8851-7B50-413F-B9A4-E178DC674876}"/>
          </ac:spMkLst>
        </pc:spChg>
      </pc:sldChg>
      <pc:sldChg chg="modSp add">
        <pc:chgData name="Wittman, Barry" userId="bff186cd-6ce8-41ba-8e8c-e85cdef216de" providerId="ADAL" clId="{E63D116E-8D02-480A-B26B-9C4A2D89041F}" dt="2026-09-28T03:49:55.150" v="1911"/>
        <pc:sldMkLst>
          <pc:docMk/>
          <pc:sldMk cId="3068261487" sldId="376"/>
        </pc:sldMkLst>
        <pc:spChg chg="mod">
          <ac:chgData name="Wittman, Barry" userId="bff186cd-6ce8-41ba-8e8c-e85cdef216de" providerId="ADAL" clId="{E63D116E-8D02-480A-B26B-9C4A2D89041F}" dt="2026-09-28T03:49:55.150" v="1911"/>
          <ac:spMkLst>
            <pc:docMk/>
            <pc:sldMk cId="3068261487" sldId="376"/>
            <ac:spMk id="2" creationId="{5FCE5AE9-DE94-407D-B61D-CA9CCF9CF145}"/>
          </ac:spMkLst>
        </pc:spChg>
      </pc:sldChg>
      <pc:sldChg chg="modSp add">
        <pc:chgData name="Wittman, Barry" userId="bff186cd-6ce8-41ba-8e8c-e85cdef216de" providerId="ADAL" clId="{E63D116E-8D02-480A-B26B-9C4A2D89041F}" dt="2026-09-28T03:42:29.225" v="1157" actId="20577"/>
        <pc:sldMkLst>
          <pc:docMk/>
          <pc:sldMk cId="63488257" sldId="377"/>
        </pc:sldMkLst>
        <pc:spChg chg="mod">
          <ac:chgData name="Wittman, Barry" userId="bff186cd-6ce8-41ba-8e8c-e85cdef216de" providerId="ADAL" clId="{E63D116E-8D02-480A-B26B-9C4A2D89041F}" dt="2026-09-28T03:42:29.225" v="1157" actId="20577"/>
          <ac:spMkLst>
            <pc:docMk/>
            <pc:sldMk cId="63488257" sldId="377"/>
            <ac:spMk id="2" creationId="{F8EB299E-AF9E-4FC4-BDD6-8E0DCD001E39}"/>
          </ac:spMkLst>
        </pc:spChg>
      </pc:sldChg>
      <pc:sldChg chg="modSp add del">
        <pc:chgData name="Wittman, Barry" userId="bff186cd-6ce8-41ba-8e8c-e85cdef216de" providerId="ADAL" clId="{E63D116E-8D02-480A-B26B-9C4A2D89041F}" dt="2026-09-28T03:41:36.089" v="1081" actId="2696"/>
        <pc:sldMkLst>
          <pc:docMk/>
          <pc:sldMk cId="3362714060" sldId="377"/>
        </pc:sldMkLst>
        <pc:spChg chg="mod">
          <ac:chgData name="Wittman, Barry" userId="bff186cd-6ce8-41ba-8e8c-e85cdef216de" providerId="ADAL" clId="{E63D116E-8D02-480A-B26B-9C4A2D89041F}" dt="2026-09-28T03:41:30.596" v="1080" actId="20577"/>
          <ac:spMkLst>
            <pc:docMk/>
            <pc:sldMk cId="3362714060" sldId="377"/>
            <ac:spMk id="2" creationId="{19E4605B-30B7-4403-B214-C92094B94C03}"/>
          </ac:spMkLst>
        </pc:spChg>
      </pc:sldChg>
      <pc:sldChg chg="modSp add">
        <pc:chgData name="Wittman, Barry" userId="bff186cd-6ce8-41ba-8e8c-e85cdef216de" providerId="ADAL" clId="{E63D116E-8D02-480A-B26B-9C4A2D89041F}" dt="2026-09-28T03:42:57.147" v="1226" actId="20577"/>
        <pc:sldMkLst>
          <pc:docMk/>
          <pc:sldMk cId="1147612107" sldId="378"/>
        </pc:sldMkLst>
        <pc:spChg chg="mod">
          <ac:chgData name="Wittman, Barry" userId="bff186cd-6ce8-41ba-8e8c-e85cdef216de" providerId="ADAL" clId="{E63D116E-8D02-480A-B26B-9C4A2D89041F}" dt="2026-09-28T03:42:57.147" v="1226" actId="20577"/>
          <ac:spMkLst>
            <pc:docMk/>
            <pc:sldMk cId="1147612107" sldId="378"/>
            <ac:spMk id="2" creationId="{472985AB-BE5E-4560-BF07-D939C839FD5C}"/>
          </ac:spMkLst>
        </pc:spChg>
      </pc:sldChg>
      <pc:sldChg chg="modSp add">
        <pc:chgData name="Wittman, Barry" userId="bff186cd-6ce8-41ba-8e8c-e85cdef216de" providerId="ADAL" clId="{E63D116E-8D02-480A-B26B-9C4A2D89041F}" dt="2026-09-28T03:43:00.833" v="1243" actId="20577"/>
        <pc:sldMkLst>
          <pc:docMk/>
          <pc:sldMk cId="2997949857" sldId="379"/>
        </pc:sldMkLst>
        <pc:spChg chg="mod">
          <ac:chgData name="Wittman, Barry" userId="bff186cd-6ce8-41ba-8e8c-e85cdef216de" providerId="ADAL" clId="{E63D116E-8D02-480A-B26B-9C4A2D89041F}" dt="2026-09-28T03:43:00.833" v="1243" actId="20577"/>
          <ac:spMkLst>
            <pc:docMk/>
            <pc:sldMk cId="2997949857" sldId="379"/>
            <ac:spMk id="2" creationId="{5FC0F6BC-2ACA-439E-96A9-810CE90714AC}"/>
          </ac:spMkLst>
        </pc:spChg>
      </pc:sldChg>
      <pc:sldChg chg="modSp add">
        <pc:chgData name="Wittman, Barry" userId="bff186cd-6ce8-41ba-8e8c-e85cdef216de" providerId="ADAL" clId="{E63D116E-8D02-480A-B26B-9C4A2D89041F}" dt="2026-09-28T03:44:41.317" v="1356" actId="20577"/>
        <pc:sldMkLst>
          <pc:docMk/>
          <pc:sldMk cId="871527751" sldId="380"/>
        </pc:sldMkLst>
        <pc:spChg chg="mod">
          <ac:chgData name="Wittman, Barry" userId="bff186cd-6ce8-41ba-8e8c-e85cdef216de" providerId="ADAL" clId="{E63D116E-8D02-480A-B26B-9C4A2D89041F}" dt="2026-09-28T03:44:41.317" v="1356" actId="20577"/>
          <ac:spMkLst>
            <pc:docMk/>
            <pc:sldMk cId="871527751" sldId="380"/>
            <ac:spMk id="2" creationId="{3189C5CA-2FCA-4E8C-94B5-2A7BF069FE44}"/>
          </ac:spMkLst>
        </pc:spChg>
      </pc:sldChg>
      <pc:sldChg chg="modSp add">
        <pc:chgData name="Wittman, Barry" userId="bff186cd-6ce8-41ba-8e8c-e85cdef216de" providerId="ADAL" clId="{E63D116E-8D02-480A-B26B-9C4A2D89041F}" dt="2026-09-28T03:45:06.673" v="1379" actId="20577"/>
        <pc:sldMkLst>
          <pc:docMk/>
          <pc:sldMk cId="816983896" sldId="381"/>
        </pc:sldMkLst>
        <pc:spChg chg="mod">
          <ac:chgData name="Wittman, Barry" userId="bff186cd-6ce8-41ba-8e8c-e85cdef216de" providerId="ADAL" clId="{E63D116E-8D02-480A-B26B-9C4A2D89041F}" dt="2026-09-28T03:45:06.673" v="1379" actId="20577"/>
          <ac:spMkLst>
            <pc:docMk/>
            <pc:sldMk cId="816983896" sldId="381"/>
            <ac:spMk id="2" creationId="{432470CB-0063-4360-A37A-06A87C747F36}"/>
          </ac:spMkLst>
        </pc:spChg>
      </pc:sldChg>
      <pc:sldChg chg="add del">
        <pc:chgData name="Wittman, Barry" userId="bff186cd-6ce8-41ba-8e8c-e85cdef216de" providerId="ADAL" clId="{E63D116E-8D02-480A-B26B-9C4A2D89041F}" dt="2026-09-28T03:50:30.937" v="1921" actId="2696"/>
        <pc:sldMkLst>
          <pc:docMk/>
          <pc:sldMk cId="3783957691" sldId="382"/>
        </pc:sldMkLst>
      </pc:sldChg>
      <pc:sldChg chg="modSp add del">
        <pc:chgData name="Wittman, Barry" userId="bff186cd-6ce8-41ba-8e8c-e85cdef216de" providerId="ADAL" clId="{E63D116E-8D02-480A-B26B-9C4A2D89041F}" dt="2026-09-28T03:45:27.641" v="1381" actId="2696"/>
        <pc:sldMkLst>
          <pc:docMk/>
          <pc:sldMk cId="4038757063" sldId="382"/>
        </pc:sldMkLst>
        <pc:spChg chg="mod">
          <ac:chgData name="Wittman, Barry" userId="bff186cd-6ce8-41ba-8e8c-e85cdef216de" providerId="ADAL" clId="{E63D116E-8D02-480A-B26B-9C4A2D89041F}" dt="2026-09-28T03:45:25.943" v="1380"/>
          <ac:spMkLst>
            <pc:docMk/>
            <pc:sldMk cId="4038757063" sldId="382"/>
            <ac:spMk id="2" creationId="{90255B29-E8F0-4982-BE84-AC43BD37C33E}"/>
          </ac:spMkLst>
        </pc:spChg>
      </pc:sldChg>
      <pc:sldChg chg="modSp add del">
        <pc:chgData name="Wittman, Barry" userId="bff186cd-6ce8-41ba-8e8c-e85cdef216de" providerId="ADAL" clId="{E63D116E-8D02-480A-B26B-9C4A2D89041F}" dt="2026-09-28T03:50:20.908" v="1917" actId="2696"/>
        <pc:sldMkLst>
          <pc:docMk/>
          <pc:sldMk cId="4055558009" sldId="382"/>
        </pc:sldMkLst>
        <pc:spChg chg="mod">
          <ac:chgData name="Wittman, Barry" userId="bff186cd-6ce8-41ba-8e8c-e85cdef216de" providerId="ADAL" clId="{E63D116E-8D02-480A-B26B-9C4A2D89041F}" dt="2026-09-28T03:45:31.609" v="1401" actId="20577"/>
          <ac:spMkLst>
            <pc:docMk/>
            <pc:sldMk cId="4055558009" sldId="382"/>
            <ac:spMk id="2" creationId="{9C0FABA0-D1B3-47D5-A078-EC184BA3EAC8}"/>
          </ac:spMkLst>
        </pc:spChg>
        <pc:spChg chg="mod">
          <ac:chgData name="Wittman, Barry" userId="bff186cd-6ce8-41ba-8e8c-e85cdef216de" providerId="ADAL" clId="{E63D116E-8D02-480A-B26B-9C4A2D89041F}" dt="2026-09-28T03:46:41.290" v="1600" actId="20577"/>
          <ac:spMkLst>
            <pc:docMk/>
            <pc:sldMk cId="4055558009" sldId="382"/>
            <ac:spMk id="3" creationId="{3D116296-0C19-4B3F-8D84-D623C8E47FFB}"/>
          </ac:spMkLst>
        </pc:spChg>
      </pc:sldChg>
      <pc:sldChg chg="add del">
        <pc:chgData name="Wittman, Barry" userId="bff186cd-6ce8-41ba-8e8c-e85cdef216de" providerId="ADAL" clId="{E63D116E-8D02-480A-B26B-9C4A2D89041F}" dt="2026-09-28T03:50:33.075" v="1922" actId="2696"/>
        <pc:sldMkLst>
          <pc:docMk/>
          <pc:sldMk cId="979069700" sldId="383"/>
        </pc:sldMkLst>
      </pc:sldChg>
      <pc:sldChg chg="modSp add del">
        <pc:chgData name="Wittman, Barry" userId="bff186cd-6ce8-41ba-8e8c-e85cdef216de" providerId="ADAL" clId="{E63D116E-8D02-480A-B26B-9C4A2D89041F}" dt="2026-09-28T03:49:55.135" v="1909" actId="2696"/>
        <pc:sldMkLst>
          <pc:docMk/>
          <pc:sldMk cId="3833743231" sldId="383"/>
        </pc:sldMkLst>
        <pc:spChg chg="mod">
          <ac:chgData name="Wittman, Barry" userId="bff186cd-6ce8-41ba-8e8c-e85cdef216de" providerId="ADAL" clId="{E63D116E-8D02-480A-B26B-9C4A2D89041F}" dt="2026-09-28T03:47:39.663" v="1829" actId="20577"/>
          <ac:spMkLst>
            <pc:docMk/>
            <pc:sldMk cId="3833743231" sldId="383"/>
            <ac:spMk id="2" creationId="{58CA9ED8-693D-4744-B920-7D46AB18ECD2}"/>
          </ac:spMkLst>
        </pc:spChg>
      </pc:sldChg>
      <pc:sldChg chg="add">
        <pc:chgData name="Wittman, Barry" userId="bff186cd-6ce8-41ba-8e8c-e85cdef216de" providerId="ADAL" clId="{E63D116E-8D02-480A-B26B-9C4A2D89041F}" dt="2026-09-28T03:50:01.977" v="1913"/>
        <pc:sldMkLst>
          <pc:docMk/>
          <pc:sldMk cId="563647187" sldId="384"/>
        </pc:sldMkLst>
      </pc:sldChg>
      <pc:sldChg chg="modSp add del">
        <pc:chgData name="Wittman, Barry" userId="bff186cd-6ce8-41ba-8e8c-e85cdef216de" providerId="ADAL" clId="{E63D116E-8D02-480A-B26B-9C4A2D89041F}" dt="2026-09-28T03:49:55.150" v="1910" actId="2696"/>
        <pc:sldMkLst>
          <pc:docMk/>
          <pc:sldMk cId="1366885290" sldId="384"/>
        </pc:sldMkLst>
        <pc:spChg chg="mod">
          <ac:chgData name="Wittman, Barry" userId="bff186cd-6ce8-41ba-8e8c-e85cdef216de" providerId="ADAL" clId="{E63D116E-8D02-480A-B26B-9C4A2D89041F}" dt="2026-09-28T03:47:51.371" v="1869" actId="20577"/>
          <ac:spMkLst>
            <pc:docMk/>
            <pc:sldMk cId="1366885290" sldId="384"/>
            <ac:spMk id="2" creationId="{E9A703D4-6766-4C85-A8F6-B0C734C00913}"/>
          </ac:spMkLst>
        </pc:spChg>
      </pc:sldChg>
      <pc:sldChg chg="modSp add">
        <pc:chgData name="Wittman, Barry" userId="bff186cd-6ce8-41ba-8e8c-e85cdef216de" providerId="ADAL" clId="{E63D116E-8D02-480A-B26B-9C4A2D89041F}" dt="2026-09-28T03:49:45.473" v="1908" actId="20577"/>
        <pc:sldMkLst>
          <pc:docMk/>
          <pc:sldMk cId="1863468162" sldId="385"/>
        </pc:sldMkLst>
        <pc:spChg chg="mod">
          <ac:chgData name="Wittman, Barry" userId="bff186cd-6ce8-41ba-8e8c-e85cdef216de" providerId="ADAL" clId="{E63D116E-8D02-480A-B26B-9C4A2D89041F}" dt="2026-09-28T03:49:45.473" v="1908" actId="20577"/>
          <ac:spMkLst>
            <pc:docMk/>
            <pc:sldMk cId="1863468162" sldId="385"/>
            <ac:spMk id="2" creationId="{CB5385F9-0372-47B0-9CB2-80396D59DE96}"/>
          </ac:spMkLst>
        </pc:spChg>
      </pc:sldChg>
      <pc:sldChg chg="modSp add">
        <pc:chgData name="Wittman, Barry" userId="bff186cd-6ce8-41ba-8e8c-e85cdef216de" providerId="ADAL" clId="{E63D116E-8D02-480A-B26B-9C4A2D89041F}" dt="2026-09-28T03:50:01.774" v="1912"/>
        <pc:sldMkLst>
          <pc:docMk/>
          <pc:sldMk cId="2066778705" sldId="386"/>
        </pc:sldMkLst>
        <pc:spChg chg="mod">
          <ac:chgData name="Wittman, Barry" userId="bff186cd-6ce8-41ba-8e8c-e85cdef216de" providerId="ADAL" clId="{E63D116E-8D02-480A-B26B-9C4A2D89041F}" dt="2026-09-28T03:50:01.774" v="1912"/>
          <ac:spMkLst>
            <pc:docMk/>
            <pc:sldMk cId="2066778705" sldId="386"/>
            <ac:spMk id="2" creationId="{B5F36DD7-EBB3-49F4-BDB9-F372B2923D19}"/>
          </ac:spMkLst>
        </pc:spChg>
      </pc:sldChg>
      <pc:sldChg chg="modSp add">
        <pc:chgData name="Wittman, Barry" userId="bff186cd-6ce8-41ba-8e8c-e85cdef216de" providerId="ADAL" clId="{E63D116E-8D02-480A-B26B-9C4A2D89041F}" dt="2026-09-28T03:50:46.353" v="1924"/>
        <pc:sldMkLst>
          <pc:docMk/>
          <pc:sldMk cId="3070852853" sldId="387"/>
        </pc:sldMkLst>
        <pc:spChg chg="mod">
          <ac:chgData name="Wittman, Barry" userId="bff186cd-6ce8-41ba-8e8c-e85cdef216de" providerId="ADAL" clId="{E63D116E-8D02-480A-B26B-9C4A2D89041F}" dt="2026-09-28T03:50:27.141" v="1919"/>
          <ac:spMkLst>
            <pc:docMk/>
            <pc:sldMk cId="3070852853" sldId="387"/>
            <ac:spMk id="2" creationId="{ADAD6676-3F33-4683-838C-338A33753D93}"/>
          </ac:spMkLst>
        </pc:spChg>
        <pc:spChg chg="mod">
          <ac:chgData name="Wittman, Barry" userId="bff186cd-6ce8-41ba-8e8c-e85cdef216de" providerId="ADAL" clId="{E63D116E-8D02-480A-B26B-9C4A2D89041F}" dt="2026-09-28T03:50:46.353" v="1924"/>
          <ac:spMkLst>
            <pc:docMk/>
            <pc:sldMk cId="3070852853" sldId="387"/>
            <ac:spMk id="3" creationId="{E9F48ED4-B8EE-4107-9154-3CE9CFDB078D}"/>
          </ac:spMkLst>
        </pc:spChg>
      </pc:sldChg>
      <pc:sldChg chg="modSp add">
        <pc:chgData name="Wittman, Barry" userId="bff186cd-6ce8-41ba-8e8c-e85cdef216de" providerId="ADAL" clId="{E63D116E-8D02-480A-B26B-9C4A2D89041F}" dt="2026-09-28T03:50:54.525" v="1956" actId="20577"/>
        <pc:sldMkLst>
          <pc:docMk/>
          <pc:sldMk cId="2457538104" sldId="388"/>
        </pc:sldMkLst>
        <pc:spChg chg="mod">
          <ac:chgData name="Wittman, Barry" userId="bff186cd-6ce8-41ba-8e8c-e85cdef216de" providerId="ADAL" clId="{E63D116E-8D02-480A-B26B-9C4A2D89041F}" dt="2026-09-28T03:50:54.525" v="1956" actId="20577"/>
          <ac:spMkLst>
            <pc:docMk/>
            <pc:sldMk cId="2457538104" sldId="388"/>
            <ac:spMk id="2" creationId="{782788E3-E102-4D1E-9B17-F27BAA71990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7FE8EF-7E1D-4CC2-BD9F-B1936C0AC818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068796-915B-4F4F-972A-93A5DBC27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147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1" y="0"/>
            <a:ext cx="12191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355848"/>
            <a:ext cx="107696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828800"/>
            <a:ext cx="107696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5448"/>
            <a:ext cx="109728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12192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9744" y="118872"/>
            <a:ext cx="10684256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7552" y="1828800"/>
            <a:ext cx="10696448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773936"/>
            <a:ext cx="53848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73936"/>
            <a:ext cx="53848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98988"/>
            <a:ext cx="5386917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49512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698988"/>
            <a:ext cx="5389033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49512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784" y="152400"/>
            <a:ext cx="3364992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5837" y="1743134"/>
            <a:ext cx="7894188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784" y="1730018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5448"/>
            <a:ext cx="3366867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71741" y="1484808"/>
            <a:ext cx="8329863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" y="1728216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" y="1170432"/>
            <a:ext cx="3364992" cy="201168"/>
          </a:xfrm>
        </p:spPr>
        <p:txBody>
          <a:bodyPr/>
          <a:lstStyle/>
          <a:p>
            <a:fld id="{8A57E976-8075-4937-B12C-3CC32E54B430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 bwMode="invGray"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47744" y="1170432"/>
            <a:ext cx="6925056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119104" y="1170432"/>
            <a:ext cx="978485" cy="201168"/>
          </a:xfrm>
        </p:spPr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8798560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ctangle 7"/>
          <p:cNvSpPr/>
          <p:nvPr/>
        </p:nvSpPr>
        <p:spPr bwMode="ltGray">
          <a:xfrm>
            <a:off x="8863584" y="0"/>
            <a:ext cx="33528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274641"/>
            <a:ext cx="2540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1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20796" y="6377460"/>
            <a:ext cx="51152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7" name="Rectangle 6"/>
          <p:cNvSpPr/>
          <p:nvPr/>
        </p:nvSpPr>
        <p:spPr bwMode="ltGray">
          <a:xfrm>
            <a:off x="1" y="1"/>
            <a:ext cx="12191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75192"/>
            <a:ext cx="109728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476999"/>
            <a:ext cx="28448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8A57E976-8075-4937-B12C-3CC32E54B430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20796" y="6476999"/>
            <a:ext cx="7343625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9195" y="6476999"/>
            <a:ext cx="978485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SLD 2600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Week 7 - Monday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Graduate School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Graduate school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numCol="1">
            <a:normAutofit/>
          </a:bodyPr>
          <a:lstStyle/>
          <a:p>
            <a:pPr lvl="0" fontAlgn="base"/>
            <a:r>
              <a:rPr lang="en-US" dirty="0"/>
              <a:t>As most of you are sophomores, you </a:t>
            </a:r>
            <a:r>
              <a:rPr lang="en-US" i="1" dirty="0"/>
              <a:t>might</a:t>
            </a:r>
            <a:r>
              <a:rPr lang="en-US" dirty="0"/>
              <a:t> be thinking about graduate school</a:t>
            </a:r>
          </a:p>
          <a:p>
            <a:pPr lvl="0" fontAlgn="base"/>
            <a:r>
              <a:rPr lang="en-US" sz="3000" dirty="0"/>
              <a:t>Why would you want to do that?</a:t>
            </a:r>
          </a:p>
          <a:p>
            <a:pPr lvl="0" fontAlgn="base"/>
            <a:r>
              <a:rPr lang="en-US" sz="3000" dirty="0"/>
              <a:t>What are the pros and cons?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385F9-0372-47B0-9CB2-80396D59D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graduate school?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0605C-14AB-4892-9598-9F4F1F842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Graduate school is one or more additional degrees beyond a bachelor's degree</a:t>
            </a:r>
          </a:p>
          <a:p>
            <a:r>
              <a:rPr lang="en-US" dirty="0"/>
              <a:t>For STEM, the most common of these degrees are an MS (master of science) and a PhD (a doctor of philosophy)</a:t>
            </a:r>
          </a:p>
          <a:p>
            <a:r>
              <a:rPr lang="en-US" dirty="0"/>
              <a:t>Otterbein has almost no graduate programs left, since we are moving them over to Antioch as part of the Coalition for the Common Good</a:t>
            </a:r>
          </a:p>
          <a:p>
            <a:r>
              <a:rPr lang="en-US" dirty="0"/>
              <a:t>Larger schools, both big public schools like OSU and big private schools like MIT typically have better graduate programs than small schools</a:t>
            </a:r>
          </a:p>
        </p:txBody>
      </p:sp>
    </p:spTree>
    <p:extLst>
      <p:ext uri="{BB962C8B-B14F-4D97-AF65-F5344CB8AC3E}">
        <p14:creationId xmlns:p14="http://schemas.microsoft.com/office/powerpoint/2010/main" val="1863468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36DD7-EBB3-49F4-BDB9-F372B2923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it take to get a master's degree?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A7FFFA-D7D1-4DA9-9C18-C9811C23A2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master of science degree typically takes between 18 months and 3 years, with 2 years being common</a:t>
            </a:r>
          </a:p>
          <a:p>
            <a:r>
              <a:rPr lang="en-US" dirty="0"/>
              <a:t>For some programs, a master's degree requires only coursework</a:t>
            </a:r>
          </a:p>
          <a:p>
            <a:r>
              <a:rPr lang="en-US" dirty="0"/>
              <a:t>For others, students are expected to write a thesis, a significant paper, in addition to the coursework</a:t>
            </a:r>
          </a:p>
          <a:p>
            <a:r>
              <a:rPr lang="en-US" dirty="0"/>
              <a:t>Some programs let you choose the option you want</a:t>
            </a:r>
          </a:p>
          <a:p>
            <a:r>
              <a:rPr lang="en-US" dirty="0"/>
              <a:t>Note that, in graduate school, all coursework is typically in your area of study</a:t>
            </a:r>
          </a:p>
          <a:p>
            <a:pPr lvl="1"/>
            <a:r>
              <a:rPr lang="en-US" dirty="0"/>
              <a:t>No general education</a:t>
            </a:r>
          </a:p>
        </p:txBody>
      </p:sp>
    </p:spTree>
    <p:extLst>
      <p:ext uri="{BB962C8B-B14F-4D97-AF65-F5344CB8AC3E}">
        <p14:creationId xmlns:p14="http://schemas.microsoft.com/office/powerpoint/2010/main" val="2066778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703D4-6766-4C85-A8F6-B0C734C00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it take to</a:t>
            </a:r>
            <a:r>
              <a:rPr lang="en-US" baseline="0" dirty="0"/>
              <a:t> get a PhD?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430A05-052A-4DAB-A7F6-3A18E33A9E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 PhD program typically has at least as much coursework as a master's degree</a:t>
            </a:r>
          </a:p>
          <a:p>
            <a:r>
              <a:rPr lang="en-US" dirty="0"/>
              <a:t>However, a PhD also requires a dissertation, a publication-quality product of original research that increases the total knowledge in a given field</a:t>
            </a:r>
          </a:p>
          <a:p>
            <a:r>
              <a:rPr lang="en-US" dirty="0"/>
              <a:t>In some programs, getting a PhD automatically gets an MS along the way, but not always</a:t>
            </a:r>
          </a:p>
          <a:p>
            <a:r>
              <a:rPr lang="en-US" dirty="0"/>
              <a:t>A PhD usually takes between 4 and 7 years</a:t>
            </a:r>
          </a:p>
          <a:p>
            <a:r>
              <a:rPr lang="en-US" dirty="0"/>
              <a:t>In some fields, a post doc is also required, doing more research after finishing the PhD</a:t>
            </a:r>
          </a:p>
          <a:p>
            <a:pPr lvl="1"/>
            <a:r>
              <a:rPr lang="en-US" dirty="0"/>
              <a:t>This is especially true in lab sciences, where the results take a very long time to produce</a:t>
            </a:r>
          </a:p>
        </p:txBody>
      </p:sp>
    </p:spTree>
    <p:extLst>
      <p:ext uri="{BB962C8B-B14F-4D97-AF65-F5344CB8AC3E}">
        <p14:creationId xmlns:p14="http://schemas.microsoft.com/office/powerpoint/2010/main" val="563647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D6676-3F33-4683-838C-338A33753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Professional school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F48ED4-B8EE-4107-9154-3CE9CFDB07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Several kinds of post-graduate training are usually called </a:t>
            </a:r>
            <a:r>
              <a:rPr lang="en-US" b="1" dirty="0"/>
              <a:t>professional school</a:t>
            </a:r>
            <a:r>
              <a:rPr lang="en-US" dirty="0"/>
              <a:t> rather than graduate school</a:t>
            </a:r>
          </a:p>
          <a:p>
            <a:pPr lvl="1"/>
            <a:r>
              <a:rPr lang="en-US" dirty="0"/>
              <a:t>Medical (MD), dental (DDS), and veterinarian (DVM) schools</a:t>
            </a:r>
          </a:p>
          <a:p>
            <a:pPr lvl="2"/>
            <a:r>
              <a:rPr lang="en-US" dirty="0"/>
              <a:t>Medical school takes 4 years, plus another 3-7 years of residency, working in hospitals</a:t>
            </a:r>
          </a:p>
          <a:p>
            <a:pPr lvl="2"/>
            <a:r>
              <a:rPr lang="en-US" dirty="0"/>
              <a:t>Usually requires an MCAT for admission</a:t>
            </a:r>
          </a:p>
          <a:p>
            <a:pPr lvl="1"/>
            <a:r>
              <a:rPr lang="en-US" dirty="0"/>
              <a:t>Law school (JD)</a:t>
            </a:r>
          </a:p>
          <a:p>
            <a:pPr lvl="2"/>
            <a:r>
              <a:rPr lang="en-US" dirty="0"/>
              <a:t>Law school takes 3 years</a:t>
            </a:r>
          </a:p>
          <a:p>
            <a:pPr lvl="2"/>
            <a:r>
              <a:rPr lang="en-US" dirty="0"/>
              <a:t>Usually requires an LSAT for admission</a:t>
            </a:r>
          </a:p>
          <a:p>
            <a:pPr lvl="1"/>
            <a:r>
              <a:rPr lang="en-US" dirty="0"/>
              <a:t>Business </a:t>
            </a:r>
            <a:r>
              <a:rPr lang="en-US"/>
              <a:t>school (MBA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Business school usually takes 2 years</a:t>
            </a:r>
          </a:p>
          <a:p>
            <a:r>
              <a:rPr lang="en-US" dirty="0"/>
              <a:t>These completion times are assuming full-time study, usually without working another job</a:t>
            </a:r>
          </a:p>
        </p:txBody>
      </p:sp>
    </p:spTree>
    <p:extLst>
      <p:ext uri="{BB962C8B-B14F-4D97-AF65-F5344CB8AC3E}">
        <p14:creationId xmlns:p14="http://schemas.microsoft.com/office/powerpoint/2010/main" val="3070852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788E3-E102-4D1E-9B17-F27BAA719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much does grad school cost?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E8994A-3906-4198-8F03-DBFF310AFF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It really depends!</a:t>
            </a:r>
          </a:p>
          <a:p>
            <a:r>
              <a:rPr lang="en-US" dirty="0"/>
              <a:t>If you go to OSU, you can get in-state tuition for something like $15,000 a year</a:t>
            </a:r>
          </a:p>
          <a:p>
            <a:r>
              <a:rPr lang="en-US" dirty="0"/>
              <a:t>Out-of-state tuition for state schools can be much more, $40K or $50K, and private schools can be much more</a:t>
            </a:r>
          </a:p>
          <a:p>
            <a:r>
              <a:rPr lang="en-US" dirty="0"/>
              <a:t>Medical, law, and business schools are often even more expensive than non-professional graduate schools</a:t>
            </a:r>
          </a:p>
          <a:p>
            <a:r>
              <a:rPr lang="en-US" dirty="0"/>
              <a:t>There are many fewer scholarships for graduate school than undergraduate</a:t>
            </a:r>
          </a:p>
          <a:p>
            <a:r>
              <a:rPr lang="en-US" dirty="0"/>
              <a:t>But there are fellowships and assistantships that can cover all costs plus add stipends for living expenses</a:t>
            </a:r>
          </a:p>
        </p:txBody>
      </p:sp>
    </p:spTree>
    <p:extLst>
      <p:ext uri="{BB962C8B-B14F-4D97-AF65-F5344CB8AC3E}">
        <p14:creationId xmlns:p14="http://schemas.microsoft.com/office/powerpoint/2010/main" val="2457538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F01DE-16E6-4A82-8D4F-D0ABFED9B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Graduate School?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C61032-7FA9-4B29-859A-362DF55BB7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172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CC9ECDB-AB36-48BF-BCB6-BCB559BE0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graduate school?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BF26600-FE2F-42EF-A64B-DD0F2D8EF3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a few reasons that make graduate school a great choice</a:t>
            </a:r>
          </a:p>
          <a:p>
            <a:pPr lvl="1"/>
            <a:r>
              <a:rPr lang="en-US" dirty="0"/>
              <a:t>You want a job that requires specialized training</a:t>
            </a:r>
          </a:p>
          <a:p>
            <a:pPr lvl="1"/>
            <a:r>
              <a:rPr lang="en-US" dirty="0"/>
              <a:t>You really love studying your subject</a:t>
            </a:r>
          </a:p>
          <a:p>
            <a:pPr lvl="1"/>
            <a:r>
              <a:rPr lang="en-US" dirty="0"/>
              <a:t>You are an international student who needs a way to extend your visa</a:t>
            </a:r>
          </a:p>
        </p:txBody>
      </p:sp>
    </p:spTree>
    <p:extLst>
      <p:ext uri="{BB962C8B-B14F-4D97-AF65-F5344CB8AC3E}">
        <p14:creationId xmlns:p14="http://schemas.microsoft.com/office/powerpoint/2010/main" val="1564108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945A2-391D-4F8E-9667-EBBE5349B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F7B61-11BC-473F-8407-E1C51E5C04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jobs require special training</a:t>
            </a:r>
          </a:p>
          <a:p>
            <a:r>
              <a:rPr lang="en-US" dirty="0"/>
              <a:t>Or you can get higher pay if you have an advanced degree</a:t>
            </a:r>
          </a:p>
          <a:p>
            <a:r>
              <a:rPr lang="en-US" dirty="0"/>
              <a:t>Working in academia or doing research all but requires a PhD</a:t>
            </a:r>
          </a:p>
          <a:p>
            <a:r>
              <a:rPr lang="en-US" dirty="0"/>
              <a:t>Clinical psychology requires a master's degree or higher</a:t>
            </a:r>
          </a:p>
          <a:p>
            <a:r>
              <a:rPr lang="en-US" dirty="0"/>
              <a:t>Most K-12 school systems require teachers to get a master's degree eventually</a:t>
            </a:r>
          </a:p>
          <a:p>
            <a:r>
              <a:rPr lang="en-US" dirty="0"/>
              <a:t>Professions like medicine and law require an advanced degree</a:t>
            </a:r>
          </a:p>
          <a:p>
            <a:r>
              <a:rPr lang="en-US" dirty="0"/>
              <a:t>An MBA is mostly about networking, but it is an expectation for higher tiers of management</a:t>
            </a:r>
          </a:p>
        </p:txBody>
      </p:sp>
    </p:spTree>
    <p:extLst>
      <p:ext uri="{BB962C8B-B14F-4D97-AF65-F5344CB8AC3E}">
        <p14:creationId xmlns:p14="http://schemas.microsoft.com/office/powerpoint/2010/main" val="1049182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3719B-27DC-4000-9320-6CF09C165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Loving your subject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F11D01-DBA1-421E-85D5-D34AEA31EB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people just really love their subject</a:t>
            </a:r>
          </a:p>
          <a:p>
            <a:pPr lvl="1"/>
            <a:r>
              <a:rPr lang="en-US" dirty="0"/>
              <a:t>Or love going to school</a:t>
            </a:r>
          </a:p>
          <a:p>
            <a:pPr lvl="1"/>
            <a:r>
              <a:rPr lang="en-US" dirty="0"/>
              <a:t>Or are scared to leave school</a:t>
            </a:r>
          </a:p>
          <a:p>
            <a:r>
              <a:rPr lang="en-US" dirty="0"/>
              <a:t>Grad school is a great place to work with other people who are deep in a subject</a:t>
            </a:r>
          </a:p>
          <a:p>
            <a:r>
              <a:rPr lang="en-US" dirty="0"/>
              <a:t>Some people love hanging out with smart people</a:t>
            </a:r>
          </a:p>
          <a:p>
            <a:r>
              <a:rPr lang="en-US" dirty="0"/>
              <a:t>Sometimes people create start-ups and don't finish grad school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990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A3F65-CC13-40CF-B003-607D1DFD9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Extending your visa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76A09-2E30-48D1-9846-0004EA07D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used to be that bright international students could stay in the US longer by going to grad school</a:t>
            </a:r>
          </a:p>
          <a:p>
            <a:r>
              <a:rPr lang="en-US" dirty="0"/>
              <a:t>Now, the rules are changing so that they probably have to re-apply even for grad school</a:t>
            </a:r>
          </a:p>
        </p:txBody>
      </p:sp>
    </p:spTree>
    <p:extLst>
      <p:ext uri="{BB962C8B-B14F-4D97-AF65-F5344CB8AC3E}">
        <p14:creationId xmlns:p14="http://schemas.microsoft.com/office/powerpoint/2010/main" val="1683913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9C5CA-2FCA-4E8C-94B5-2A7BF069F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to do graduate school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A7D0FA-F1B9-45A8-9981-4DE70A40AB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Some students wonder if they should go to grad school right after undergrad or work in the real world for a while</a:t>
            </a:r>
          </a:p>
          <a:p>
            <a:r>
              <a:rPr lang="en-US" dirty="0"/>
              <a:t>I usually recommend going to grad school earlier</a:t>
            </a:r>
          </a:p>
          <a:p>
            <a:pPr lvl="1"/>
            <a:r>
              <a:rPr lang="en-US" dirty="0"/>
              <a:t>It's hard to make real money and then go back to being broke</a:t>
            </a:r>
          </a:p>
          <a:p>
            <a:pPr lvl="1"/>
            <a:r>
              <a:rPr lang="en-US" dirty="0"/>
              <a:t>Once you've started a family, it gets even harder to juggle time and money</a:t>
            </a:r>
          </a:p>
          <a:p>
            <a:r>
              <a:rPr lang="en-US" dirty="0"/>
              <a:t>Exceptions:</a:t>
            </a:r>
          </a:p>
          <a:p>
            <a:pPr lvl="1"/>
            <a:r>
              <a:rPr lang="en-US" dirty="0"/>
              <a:t>If you're getting a job that will pay for grad school</a:t>
            </a:r>
          </a:p>
          <a:p>
            <a:pPr lvl="1"/>
            <a:r>
              <a:rPr lang="en-US" dirty="0"/>
              <a:t>MBA programs prefer students to have real-world working experience</a:t>
            </a:r>
          </a:p>
        </p:txBody>
      </p:sp>
    </p:spTree>
    <p:extLst>
      <p:ext uri="{BB962C8B-B14F-4D97-AF65-F5344CB8AC3E}">
        <p14:creationId xmlns:p14="http://schemas.microsoft.com/office/powerpoint/2010/main" val="871527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470CB-0063-4360-A37A-06A87C747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vs.</a:t>
            </a:r>
            <a:r>
              <a:rPr lang="en-US" baseline="0" dirty="0"/>
              <a:t> in-person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C222B4-9C3B-4471-A8A6-43626F57CF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There are many online opportunities for grad school these days</a:t>
            </a:r>
          </a:p>
          <a:p>
            <a:r>
              <a:rPr lang="en-US" dirty="0"/>
              <a:t>These are attractive because:</a:t>
            </a:r>
          </a:p>
          <a:p>
            <a:pPr lvl="1"/>
            <a:r>
              <a:rPr lang="en-US" dirty="0"/>
              <a:t>It's often possible to do them while working full time</a:t>
            </a:r>
          </a:p>
          <a:p>
            <a:pPr lvl="1"/>
            <a:r>
              <a:rPr lang="en-US" dirty="0"/>
              <a:t>No commute</a:t>
            </a:r>
          </a:p>
          <a:p>
            <a:pPr lvl="1"/>
            <a:r>
              <a:rPr lang="en-US" dirty="0"/>
              <a:t>They're usually cheaper</a:t>
            </a:r>
          </a:p>
          <a:p>
            <a:r>
              <a:rPr lang="en-US" dirty="0"/>
              <a:t>However, some of them are low quality and most of them will be judged as inferior, especially the PhD programs</a:t>
            </a:r>
          </a:p>
          <a:p>
            <a:r>
              <a:rPr lang="en-US" dirty="0"/>
              <a:t>But they're certainly worth considering if you only need the credential to get a bump in pay or position</a:t>
            </a:r>
          </a:p>
        </p:txBody>
      </p:sp>
    </p:spTree>
    <p:extLst>
      <p:ext uri="{BB962C8B-B14F-4D97-AF65-F5344CB8AC3E}">
        <p14:creationId xmlns:p14="http://schemas.microsoft.com/office/powerpoint/2010/main" val="816983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0BB8949-A4D0-48E1-8389-B40362F52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Not Graduate School?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F3577BB-7585-43CA-8EF5-7985F86D72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1207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A995489-B83C-4CF6-97F4-BC0D9A1FE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not graduate school?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7096E6E-8C43-4D85-9125-A93031DE33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lots of good reasons not to go to graduate school:</a:t>
            </a:r>
          </a:p>
          <a:p>
            <a:pPr lvl="1"/>
            <a:r>
              <a:rPr lang="en-US" dirty="0"/>
              <a:t>More time and money spent on school</a:t>
            </a:r>
          </a:p>
          <a:p>
            <a:pPr lvl="1"/>
            <a:r>
              <a:rPr lang="en-US" dirty="0"/>
              <a:t>It might be more theoretical than has practical use</a:t>
            </a:r>
          </a:p>
          <a:p>
            <a:pPr lvl="1"/>
            <a:r>
              <a:rPr lang="en-US" dirty="0"/>
              <a:t>Getting in takes effort</a:t>
            </a:r>
          </a:p>
          <a:p>
            <a:r>
              <a:rPr lang="en-US" dirty="0"/>
              <a:t>For many jobs, the two years spent working in the field will be worth more (in salary) than the two years needed for a master's degree</a:t>
            </a:r>
          </a:p>
          <a:p>
            <a:pPr lvl="1"/>
            <a:r>
              <a:rPr lang="en-US" dirty="0"/>
              <a:t>And those two years are spent earning money rather than paying it</a:t>
            </a:r>
          </a:p>
        </p:txBody>
      </p:sp>
    </p:spTree>
    <p:extLst>
      <p:ext uri="{BB962C8B-B14F-4D97-AF65-F5344CB8AC3E}">
        <p14:creationId xmlns:p14="http://schemas.microsoft.com/office/powerpoint/2010/main" val="4122495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0FB5341-1C9F-45C4-B153-0E4621DAA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Get into Graduate School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682128-2A17-4CC0-A2D4-3E8480DFE6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9245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741DEF-C67C-43C3-818C-F4E674DEE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get into graduate school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E1615AF-E80B-4BD6-8BB0-362FDE0699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Keep your grades</a:t>
            </a:r>
            <a:r>
              <a:rPr lang="en-US" baseline="0" dirty="0"/>
              <a:t> up</a:t>
            </a:r>
          </a:p>
          <a:p>
            <a:r>
              <a:rPr lang="en-US" dirty="0"/>
              <a:t>Do research</a:t>
            </a:r>
          </a:p>
          <a:p>
            <a:r>
              <a:rPr lang="en-US" dirty="0"/>
              <a:t>Pick schools to apply to</a:t>
            </a:r>
          </a:p>
          <a:p>
            <a:r>
              <a:rPr lang="en-US" dirty="0"/>
              <a:t>Get professors to write letters of recommendation</a:t>
            </a:r>
          </a:p>
          <a:p>
            <a:r>
              <a:rPr lang="en-US" dirty="0"/>
              <a:t>Take</a:t>
            </a:r>
            <a:r>
              <a:rPr lang="en-US" baseline="0" dirty="0"/>
              <a:t> standardized tests (if applicable)</a:t>
            </a:r>
            <a:endParaRPr lang="en-US" dirty="0"/>
          </a:p>
          <a:p>
            <a:r>
              <a:rPr lang="en-US" dirty="0"/>
              <a:t>Fill out your</a:t>
            </a:r>
            <a:r>
              <a:rPr lang="en-US" baseline="0" dirty="0"/>
              <a:t> applications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2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3D54A-3D77-435A-A3F6-A1175675D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4500" b="1" kern="1200" dirty="0">
                <a:solidFill>
                  <a:schemeClr val="accent1">
                    <a:satMod val="150000"/>
                  </a:schemeClr>
                </a:solidFill>
                <a:effectLst/>
                <a:latin typeface="+mj-lt"/>
                <a:ea typeface="+mj-ea"/>
                <a:cs typeface="+mj-cs"/>
              </a:rPr>
              <a:t>Keep your grades</a:t>
            </a:r>
            <a:r>
              <a:rPr kumimoji="0" lang="en-US" sz="4500" b="1" kern="1200" baseline="0" dirty="0">
                <a:solidFill>
                  <a:schemeClr val="accent1">
                    <a:satMod val="150000"/>
                  </a:schemeClr>
                </a:solidFill>
                <a:effectLst/>
                <a:latin typeface="+mj-lt"/>
                <a:ea typeface="+mj-ea"/>
                <a:cs typeface="+mj-cs"/>
              </a:rPr>
              <a:t> up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F2E9E3-3C7D-4232-98C0-9AFAFEEB1A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one is obvious</a:t>
            </a:r>
          </a:p>
          <a:p>
            <a:r>
              <a:rPr lang="en-US" dirty="0"/>
              <a:t>Many schools will not take anyone below a 3.0</a:t>
            </a:r>
          </a:p>
          <a:p>
            <a:r>
              <a:rPr lang="en-US" dirty="0"/>
              <a:t>A 3.3 to 3.5 might be enough to get into a master's program</a:t>
            </a:r>
          </a:p>
          <a:p>
            <a:r>
              <a:rPr lang="en-US" dirty="0"/>
              <a:t>Usually 3.5 and higher is needed for a competitive PhD program</a:t>
            </a:r>
          </a:p>
          <a:p>
            <a:r>
              <a:rPr lang="en-US" dirty="0"/>
              <a:t>Professional programs have their own cut-offs based on many factors</a:t>
            </a:r>
          </a:p>
        </p:txBody>
      </p:sp>
    </p:spTree>
    <p:extLst>
      <p:ext uri="{BB962C8B-B14F-4D97-AF65-F5344CB8AC3E}">
        <p14:creationId xmlns:p14="http://schemas.microsoft.com/office/powerpoint/2010/main" val="2017488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40977-9F9A-4F57-BE45-E4991FB95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57AF47-BF06-436E-87A3-B81B8BDE42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Undergraduate research is really helpful if you want to go to grad school</a:t>
            </a:r>
          </a:p>
          <a:p>
            <a:r>
              <a:rPr lang="en-US" dirty="0"/>
              <a:t>Since grad programs care so much about research, undergraduate research shows them that you can do the work</a:t>
            </a:r>
          </a:p>
          <a:p>
            <a:r>
              <a:rPr lang="en-US" dirty="0"/>
              <a:t>There are limited opportunities at Otterbein, but the Research Experience for Undergraduates (REU) is a national summer program that lets students do research at other schools</a:t>
            </a:r>
          </a:p>
          <a:p>
            <a:pPr lvl="1"/>
            <a:r>
              <a:rPr lang="en-US" dirty="0"/>
              <a:t>And it's paid!</a:t>
            </a:r>
          </a:p>
        </p:txBody>
      </p:sp>
    </p:spTree>
    <p:extLst>
      <p:ext uri="{BB962C8B-B14F-4D97-AF65-F5344CB8AC3E}">
        <p14:creationId xmlns:p14="http://schemas.microsoft.com/office/powerpoint/2010/main" val="3963416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CB538-35E5-4B9D-A515-810D8D10A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Pick schools to apply to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064BF3-C833-4766-B834-2563D612B4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Admission into graduate programs is competitive</a:t>
            </a:r>
          </a:p>
          <a:p>
            <a:r>
              <a:rPr lang="en-US" dirty="0"/>
              <a:t>It's good to have a long list (20-30) of programs you're considering</a:t>
            </a:r>
          </a:p>
          <a:p>
            <a:r>
              <a:rPr lang="en-US" dirty="0"/>
              <a:t>You can find rankings of schools on sites like U.S. News and World Report</a:t>
            </a:r>
          </a:p>
          <a:p>
            <a:r>
              <a:rPr lang="en-US" dirty="0"/>
              <a:t>Try to find specific professors you might want to work with</a:t>
            </a:r>
          </a:p>
          <a:p>
            <a:pPr lvl="1"/>
            <a:r>
              <a:rPr lang="en-US" dirty="0"/>
              <a:t>An okay school can have a good program and a great professor</a:t>
            </a:r>
          </a:p>
          <a:p>
            <a:r>
              <a:rPr lang="en-US" dirty="0"/>
              <a:t>Pick a range of schools so that you have a better chance of getting in somewhere</a:t>
            </a:r>
          </a:p>
          <a:p>
            <a:r>
              <a:rPr lang="en-US" dirty="0"/>
              <a:t>Think about cost of living and quality of life as well as school ranking</a:t>
            </a:r>
          </a:p>
        </p:txBody>
      </p:sp>
    </p:spTree>
    <p:extLst>
      <p:ext uri="{BB962C8B-B14F-4D97-AF65-F5344CB8AC3E}">
        <p14:creationId xmlns:p14="http://schemas.microsoft.com/office/powerpoint/2010/main" val="834741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49DD9-C55C-481A-A1B6-BD74737E5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kumimoji="0" lang="en-US" sz="4500" b="1" kern="1200" dirty="0">
                <a:solidFill>
                  <a:schemeClr val="accent1">
                    <a:satMod val="150000"/>
                  </a:schemeClr>
                </a:solidFill>
                <a:effectLst/>
                <a:latin typeface="+mj-lt"/>
                <a:ea typeface="+mj-ea"/>
                <a:cs typeface="+mj-cs"/>
              </a:rPr>
              <a:t>Get professors to write letters of recommendation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7F495-953C-48F3-A66B-53B3A8CB99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 schools want three or more letters of recommendation from professors</a:t>
            </a:r>
          </a:p>
          <a:p>
            <a:r>
              <a:rPr lang="en-US" dirty="0"/>
              <a:t>You should have an advantage at Otterbein, compared to big schools, since your professors will actually know you and be able to write a meaningful letter</a:t>
            </a:r>
          </a:p>
          <a:p>
            <a:r>
              <a:rPr lang="en-US" b="1" dirty="0"/>
              <a:t>But you have to ask their permission!</a:t>
            </a:r>
          </a:p>
          <a:p>
            <a:r>
              <a:rPr lang="en-US" dirty="0"/>
              <a:t>Give them at least a month of lead time and make sure they know when all the deadlines are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962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B8851-7B50-413F-B9A4-E178DC674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 eaLnBrk="1" latinLnBrk="0" hangingPunct="1"/>
            <a:r>
              <a:rPr kumimoji="0" lang="en-US" sz="4500" b="1" kern="1200" dirty="0">
                <a:solidFill>
                  <a:schemeClr val="accent1">
                    <a:satMod val="150000"/>
                  </a:schemeClr>
                </a:solidFill>
                <a:effectLst/>
                <a:latin typeface="+mj-lt"/>
                <a:ea typeface="+mj-ea"/>
                <a:cs typeface="+mj-cs"/>
              </a:rPr>
              <a:t>Take</a:t>
            </a:r>
            <a:r>
              <a:rPr kumimoji="0" lang="en-US" sz="4500" b="1" kern="1200" baseline="0" dirty="0">
                <a:solidFill>
                  <a:schemeClr val="accent1">
                    <a:satMod val="150000"/>
                  </a:schemeClr>
                </a:solidFill>
                <a:effectLst/>
                <a:latin typeface="+mj-lt"/>
                <a:ea typeface="+mj-ea"/>
                <a:cs typeface="+mj-cs"/>
              </a:rPr>
              <a:t> standardized tests (if applicable)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CC34A-C8FD-45DE-89DD-74DF4963CF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programs require standardized tests</a:t>
            </a:r>
          </a:p>
          <a:p>
            <a:r>
              <a:rPr lang="en-US" dirty="0"/>
              <a:t>The Graduate Record Examination (GRE) is the most common one</a:t>
            </a:r>
          </a:p>
          <a:p>
            <a:pPr lvl="1"/>
            <a:r>
              <a:rPr lang="en-US" dirty="0"/>
              <a:t>Its use has declined somewhat since the pandemic</a:t>
            </a:r>
          </a:p>
          <a:p>
            <a:r>
              <a:rPr lang="en-US" dirty="0"/>
              <a:t>There are also GRE subject exams for some programs</a:t>
            </a:r>
          </a:p>
          <a:p>
            <a:r>
              <a:rPr lang="en-US" dirty="0"/>
              <a:t>See what the schools you want to attend require</a:t>
            </a:r>
          </a:p>
        </p:txBody>
      </p:sp>
    </p:spTree>
    <p:extLst>
      <p:ext uri="{BB962C8B-B14F-4D97-AF65-F5344CB8AC3E}">
        <p14:creationId xmlns:p14="http://schemas.microsoft.com/office/powerpoint/2010/main" val="2263349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B299E-AF9E-4FC4-BDD6-8E0DCD001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Master's or PhD?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6CC0E0-D2BB-4DD2-BFF2-E45A1DB138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Deciding whether to apply for a master's program or a PhD is important</a:t>
            </a:r>
          </a:p>
          <a:p>
            <a:pPr lvl="1"/>
            <a:r>
              <a:rPr lang="en-US" dirty="0"/>
              <a:t>You can apply for different programs at different schools</a:t>
            </a:r>
          </a:p>
          <a:p>
            <a:r>
              <a:rPr lang="en-US" dirty="0"/>
              <a:t>Master's programs are usually less competitive</a:t>
            </a:r>
          </a:p>
          <a:p>
            <a:pPr lvl="1"/>
            <a:r>
              <a:rPr lang="en-US" dirty="0"/>
              <a:t>But you usually have to pay</a:t>
            </a:r>
          </a:p>
          <a:p>
            <a:r>
              <a:rPr lang="en-US" dirty="0"/>
              <a:t>PhD programs often provide funding in the form of teaching or research assistantships</a:t>
            </a:r>
          </a:p>
          <a:p>
            <a:r>
              <a:rPr lang="en-US" dirty="0"/>
              <a:t>When possible, apply for PhD programs</a:t>
            </a:r>
          </a:p>
          <a:p>
            <a:pPr lvl="1"/>
            <a:r>
              <a:rPr lang="en-US" dirty="0"/>
              <a:t>You can quit after you get your master's degree, in most cases</a:t>
            </a:r>
          </a:p>
        </p:txBody>
      </p:sp>
    </p:spTree>
    <p:extLst>
      <p:ext uri="{BB962C8B-B14F-4D97-AF65-F5344CB8AC3E}">
        <p14:creationId xmlns:p14="http://schemas.microsoft.com/office/powerpoint/2010/main" val="63488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E5AE9-DE94-407D-B61D-CA9CCF9CF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 eaLnBrk="1" latinLnBrk="0" hangingPunct="1"/>
            <a:r>
              <a:rPr kumimoji="0" lang="en-US" sz="4500" b="1" kern="1200" dirty="0">
                <a:solidFill>
                  <a:schemeClr val="accent1">
                    <a:satMod val="150000"/>
                  </a:schemeClr>
                </a:solidFill>
                <a:effectLst/>
                <a:latin typeface="+mj-lt"/>
                <a:ea typeface="+mj-ea"/>
                <a:cs typeface="+mj-cs"/>
              </a:rPr>
              <a:t>Fill out your</a:t>
            </a:r>
            <a:r>
              <a:rPr kumimoji="0" lang="en-US" sz="4500" b="1" kern="1200" baseline="0" dirty="0">
                <a:solidFill>
                  <a:schemeClr val="accent1">
                    <a:satMod val="150000"/>
                  </a:schemeClr>
                </a:solidFill>
                <a:effectLst/>
                <a:latin typeface="+mj-lt"/>
                <a:ea typeface="+mj-ea"/>
                <a:cs typeface="+mj-cs"/>
              </a:rPr>
              <a:t> applications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5E222-B0A8-4134-B4A2-7DCE1E4D8A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Each school has an application, which are all digital now</a:t>
            </a:r>
          </a:p>
          <a:p>
            <a:r>
              <a:rPr lang="en-US" dirty="0"/>
              <a:t>Customize your statement of purpose for each school</a:t>
            </a:r>
          </a:p>
          <a:p>
            <a:r>
              <a:rPr lang="en-US" dirty="0"/>
              <a:t>Make sure that your professors are prepared to get their letters of recommendation in before the deadline</a:t>
            </a:r>
          </a:p>
          <a:p>
            <a:pPr lvl="1"/>
            <a:r>
              <a:rPr lang="en-US" dirty="0"/>
              <a:t>Your application won't be considered complete until their letters are in!</a:t>
            </a:r>
          </a:p>
          <a:p>
            <a:r>
              <a:rPr lang="en-US" dirty="0"/>
              <a:t>Many PhD programs have deadlines in November, December, January, or February to start the following fall</a:t>
            </a:r>
          </a:p>
          <a:p>
            <a:r>
              <a:rPr lang="en-US" dirty="0"/>
              <a:t>Some programs, especially master's programs, have later deadlines</a:t>
            </a:r>
          </a:p>
          <a:p>
            <a:r>
              <a:rPr lang="en-US" dirty="0"/>
              <a:t>Application fees are around $100, sometimes less, sometimes more</a:t>
            </a:r>
          </a:p>
          <a:p>
            <a:pPr lvl="1"/>
            <a:r>
              <a:rPr lang="en-US" dirty="0"/>
              <a:t>Plus the cost of an official transcript from Otterbein</a:t>
            </a:r>
          </a:p>
          <a:p>
            <a:pPr lvl="1"/>
            <a:r>
              <a:rPr lang="en-US" dirty="0"/>
              <a:t>Application fees can be waived for students with less money</a:t>
            </a:r>
          </a:p>
        </p:txBody>
      </p:sp>
    </p:spTree>
    <p:extLst>
      <p:ext uri="{BB962C8B-B14F-4D97-AF65-F5344CB8AC3E}">
        <p14:creationId xmlns:p14="http://schemas.microsoft.com/office/powerpoint/2010/main" val="3068261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DA53F23-2FC4-414B-A9AA-1BB62F25C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Academia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577902-6F3C-4D85-9E09-90225F3653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9527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08ED2-BF24-4615-8C74-C08EC91C5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Academia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CCAF87-09E3-4152-838B-9291DC1BD3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Academia is one of the places where a graduate degree is indispensable</a:t>
            </a:r>
          </a:p>
          <a:p>
            <a:r>
              <a:rPr lang="en-US" dirty="0"/>
              <a:t>Even if you aren't a professor, you get a lot more respect working in administration if you have a PhD</a:t>
            </a:r>
          </a:p>
          <a:p>
            <a:r>
              <a:rPr lang="en-US" dirty="0"/>
              <a:t>If you want to work in higher education, be prepared to get a terminal degree, usually a PhD or an EdD</a:t>
            </a:r>
          </a:p>
        </p:txBody>
      </p:sp>
    </p:spTree>
    <p:extLst>
      <p:ext uri="{BB962C8B-B14F-4D97-AF65-F5344CB8AC3E}">
        <p14:creationId xmlns:p14="http://schemas.microsoft.com/office/powerpoint/2010/main" val="3258366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985AB-BE5E-4560-BF07-D939C839F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Pros of Academia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68AFFD-D29F-4110-918A-30A3F6D5C4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Academia has a lot of benefits:</a:t>
            </a:r>
          </a:p>
          <a:p>
            <a:pPr lvl="1"/>
            <a:r>
              <a:rPr lang="en-US" dirty="0"/>
              <a:t>Summers off or lighter duties</a:t>
            </a:r>
          </a:p>
          <a:p>
            <a:pPr lvl="1"/>
            <a:r>
              <a:rPr lang="en-US" dirty="0"/>
              <a:t>A lot of individual freedom about how to structure your working time</a:t>
            </a:r>
          </a:p>
          <a:p>
            <a:pPr lvl="1"/>
            <a:r>
              <a:rPr lang="en-US" dirty="0"/>
              <a:t>No boss telling you want to do (in many cases)</a:t>
            </a:r>
          </a:p>
          <a:p>
            <a:pPr lvl="1"/>
            <a:r>
              <a:rPr lang="en-US" dirty="0"/>
              <a:t>A life of the mind</a:t>
            </a:r>
          </a:p>
          <a:p>
            <a:pPr lvl="1"/>
            <a:r>
              <a:rPr lang="en-US" dirty="0"/>
              <a:t>Teaching, if you enjoy that</a:t>
            </a:r>
          </a:p>
          <a:p>
            <a:pPr lvl="1"/>
            <a:r>
              <a:rPr lang="en-US" dirty="0"/>
              <a:t>Research, if you enjoy that</a:t>
            </a:r>
          </a:p>
          <a:p>
            <a:pPr lvl="1"/>
            <a:r>
              <a:rPr lang="en-US" dirty="0"/>
              <a:t>It's hard to get fired, especially if you get tenure</a:t>
            </a:r>
          </a:p>
          <a:p>
            <a:r>
              <a:rPr lang="en-US" dirty="0"/>
              <a:t>Health insurance and retirement benefits are relatively good in higher education</a:t>
            </a:r>
          </a:p>
        </p:txBody>
      </p:sp>
    </p:spTree>
    <p:extLst>
      <p:ext uri="{BB962C8B-B14F-4D97-AF65-F5344CB8AC3E}">
        <p14:creationId xmlns:p14="http://schemas.microsoft.com/office/powerpoint/2010/main" val="1147612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0F6BC-2ACA-439E-96A9-810CE9071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 of Academia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796543-61C0-4A20-B8DF-3CFA5EDFE3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Obviously, academia has its downsides too:</a:t>
            </a:r>
          </a:p>
          <a:p>
            <a:pPr lvl="1"/>
            <a:r>
              <a:rPr lang="en-US" dirty="0"/>
              <a:t>Funding can be unpredictable, either due to grant money or enrollment</a:t>
            </a:r>
          </a:p>
          <a:p>
            <a:pPr lvl="1"/>
            <a:r>
              <a:rPr lang="en-US" dirty="0"/>
              <a:t>The pay is typically lower than industry</a:t>
            </a:r>
          </a:p>
          <a:p>
            <a:pPr lvl="1"/>
            <a:r>
              <a:rPr lang="en-US" dirty="0"/>
              <a:t>Limited open positions</a:t>
            </a:r>
          </a:p>
          <a:p>
            <a:pPr lvl="1"/>
            <a:r>
              <a:rPr lang="en-US" dirty="0"/>
              <a:t>Geographically sparse options</a:t>
            </a:r>
          </a:p>
          <a:p>
            <a:pPr lvl="1"/>
            <a:r>
              <a:rPr lang="en-US" dirty="0"/>
              <a:t>It might be hard for you to get fired, but that's true of unpleasant people as well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949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time…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Cohorts and mentors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9600" y="1775192"/>
            <a:ext cx="10972800" cy="4625609"/>
          </a:xfrm>
        </p:spPr>
        <p:txBody>
          <a:bodyPr>
            <a:normAutofit/>
          </a:bodyPr>
          <a:lstStyle/>
          <a:p>
            <a:r>
              <a:rPr lang="en-US" dirty="0"/>
              <a:t>Our next class meeting is October 19</a:t>
            </a:r>
          </a:p>
          <a:p>
            <a:pPr lvl="1"/>
            <a:r>
              <a:rPr lang="en-US" dirty="0"/>
              <a:t>No class on October 12 because</a:t>
            </a:r>
            <a:r>
              <a:rPr lang="en-US" baseline="0" dirty="0"/>
              <a:t> of October Break</a:t>
            </a:r>
            <a:endParaRPr lang="en-US" dirty="0"/>
          </a:p>
          <a:p>
            <a:r>
              <a:rPr lang="en-US" b="1" dirty="0"/>
              <a:t>Assignment 3 is due next Monday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Custom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F497D"/>
      </a:hlink>
      <a:folHlink>
        <a:srgbClr val="1F497D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4490</TotalTime>
  <Words>1755</Words>
  <Application>Microsoft Office PowerPoint</Application>
  <PresentationFormat>Widescreen</PresentationFormat>
  <Paragraphs>177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Arial</vt:lpstr>
      <vt:lpstr>Calibri</vt:lpstr>
      <vt:lpstr>Corbel</vt:lpstr>
      <vt:lpstr>Wingdings</vt:lpstr>
      <vt:lpstr>Wingdings 2</vt:lpstr>
      <vt:lpstr>Wingdings 3</vt:lpstr>
      <vt:lpstr>Module</vt:lpstr>
      <vt:lpstr>SLD 2600</vt:lpstr>
      <vt:lpstr>Graduate School</vt:lpstr>
      <vt:lpstr>Graduate school</vt:lpstr>
      <vt:lpstr>What is graduate school?</vt:lpstr>
      <vt:lpstr>What does it take to get a master's degree?</vt:lpstr>
      <vt:lpstr>What does it take to get a PhD?</vt:lpstr>
      <vt:lpstr>Professional school</vt:lpstr>
      <vt:lpstr>How much does grad school cost?</vt:lpstr>
      <vt:lpstr>Why Graduate School?</vt:lpstr>
      <vt:lpstr>Why graduate school?</vt:lpstr>
      <vt:lpstr>Special training</vt:lpstr>
      <vt:lpstr>Loving your subject</vt:lpstr>
      <vt:lpstr>Extending your visa</vt:lpstr>
      <vt:lpstr>When to do graduate school</vt:lpstr>
      <vt:lpstr>Online vs. in-person</vt:lpstr>
      <vt:lpstr>Why Not Graduate School?</vt:lpstr>
      <vt:lpstr>Why not graduate school?</vt:lpstr>
      <vt:lpstr>How to Get into Graduate School</vt:lpstr>
      <vt:lpstr>How to get into graduate school</vt:lpstr>
      <vt:lpstr>Keep your grades up</vt:lpstr>
      <vt:lpstr>Do research</vt:lpstr>
      <vt:lpstr>Pick schools to apply to</vt:lpstr>
      <vt:lpstr>Get professors to write letters of recommendation</vt:lpstr>
      <vt:lpstr>Take standardized tests (if applicable)</vt:lpstr>
      <vt:lpstr>Master's or PhD?</vt:lpstr>
      <vt:lpstr>Fill out your applications</vt:lpstr>
      <vt:lpstr>Academia</vt:lpstr>
      <vt:lpstr>Academia</vt:lpstr>
      <vt:lpstr>Pros of Academia</vt:lpstr>
      <vt:lpstr>Cons of Academia</vt:lpstr>
      <vt:lpstr>Upcoming</vt:lpstr>
      <vt:lpstr>Next time…</vt:lpstr>
      <vt:lpstr>Reminders</vt:lpstr>
    </vt:vector>
  </TitlesOfParts>
  <Company>Elizabethtown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CS121</dc:title>
  <dc:creator>your username</dc:creator>
  <cp:lastModifiedBy>Wittman, Barry</cp:lastModifiedBy>
  <cp:revision>289</cp:revision>
  <dcterms:created xsi:type="dcterms:W3CDTF">2009-08-24T20:26:10Z</dcterms:created>
  <dcterms:modified xsi:type="dcterms:W3CDTF">2026-09-28T19:30:31Z</dcterms:modified>
</cp:coreProperties>
</file>